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3" r:id="rId1"/>
    <p:sldMasterId id="2147483708" r:id="rId2"/>
    <p:sldMasterId id="2147483732" r:id="rId3"/>
  </p:sldMasterIdLst>
  <p:notesMasterIdLst>
    <p:notesMasterId r:id="rId29"/>
  </p:notesMasterIdLst>
  <p:sldIdLst>
    <p:sldId id="310" r:id="rId4"/>
    <p:sldId id="327" r:id="rId5"/>
    <p:sldId id="328" r:id="rId6"/>
    <p:sldId id="329" r:id="rId7"/>
    <p:sldId id="330" r:id="rId8"/>
    <p:sldId id="331" r:id="rId9"/>
    <p:sldId id="332" r:id="rId10"/>
    <p:sldId id="333" r:id="rId11"/>
    <p:sldId id="334" r:id="rId12"/>
    <p:sldId id="335" r:id="rId13"/>
    <p:sldId id="336" r:id="rId14"/>
    <p:sldId id="337" r:id="rId15"/>
    <p:sldId id="339" r:id="rId16"/>
    <p:sldId id="340" r:id="rId17"/>
    <p:sldId id="341" r:id="rId18"/>
    <p:sldId id="342" r:id="rId19"/>
    <p:sldId id="304" r:id="rId20"/>
    <p:sldId id="344" r:id="rId21"/>
    <p:sldId id="311" r:id="rId22"/>
    <p:sldId id="312" r:id="rId23"/>
    <p:sldId id="313" r:id="rId24"/>
    <p:sldId id="326" r:id="rId25"/>
    <p:sldId id="306" r:id="rId26"/>
    <p:sldId id="307" r:id="rId27"/>
    <p:sldId id="296" r:id="rId28"/>
  </p:sldIdLst>
  <p:sldSz cx="9144000" cy="6858000" type="screen4x3"/>
  <p:notesSz cx="6858000" cy="9144000"/>
  <p:embeddedFontLst>
    <p:embeddedFont>
      <p:font typeface="VNI-Cooper" pitchFamily="2" charset="0"/>
      <p:bold r:id="rId30"/>
    </p:embeddedFont>
    <p:embeddedFont>
      <p:font typeface="VNI-Centur" pitchFamily="2" charset="0"/>
      <p:regular r:id="rId31"/>
      <p:bold r:id="rId32"/>
      <p:italic r:id="rId33"/>
      <p:boldItalic r:id="rId34"/>
    </p:embeddedFont>
    <p:embeddedFont>
      <p:font typeface="VNI-Duff" pitchFamily="2" charset="0"/>
      <p:regular r:id="rId35"/>
    </p:embeddedFont>
    <p:embeddedFont>
      <p:font typeface="Arial Black" pitchFamily="34" charset="0"/>
      <p:bold r:id="rId36"/>
    </p:embeddedFont>
    <p:embeddedFont>
      <p:font typeface="Calibri" pitchFamily="34" charset="0"/>
      <p:regular r:id="rId37"/>
      <p:bold r:id="rId38"/>
      <p:italic r:id="rId39"/>
      <p:boldItalic r:id="rId40"/>
    </p:embeddedFont>
  </p:embeddedFontLst>
  <p:defaultTextStyle>
    <a:defPPr>
      <a:defRPr lang="vi-VN"/>
    </a:defPPr>
    <a:lvl1pPr algn="l" rtl="0" eaLnBrk="0" fontAlgn="base" hangingPunct="0">
      <a:spcBef>
        <a:spcPct val="0"/>
      </a:spcBef>
      <a:spcAft>
        <a:spcPct val="0"/>
      </a:spcAft>
      <a:defRPr kern="1200">
        <a:solidFill>
          <a:schemeClr val="tx1"/>
        </a:solidFill>
        <a:latin typeface="VNI-Cooper" pitchFamily="2" charset="0"/>
        <a:ea typeface="+mn-ea"/>
        <a:cs typeface="Arial" charset="0"/>
      </a:defRPr>
    </a:lvl1pPr>
    <a:lvl2pPr marL="457200" algn="l" rtl="0" eaLnBrk="0" fontAlgn="base" hangingPunct="0">
      <a:spcBef>
        <a:spcPct val="0"/>
      </a:spcBef>
      <a:spcAft>
        <a:spcPct val="0"/>
      </a:spcAft>
      <a:defRPr kern="1200">
        <a:solidFill>
          <a:schemeClr val="tx1"/>
        </a:solidFill>
        <a:latin typeface="VNI-Cooper" pitchFamily="2" charset="0"/>
        <a:ea typeface="+mn-ea"/>
        <a:cs typeface="Arial" charset="0"/>
      </a:defRPr>
    </a:lvl2pPr>
    <a:lvl3pPr marL="914400" algn="l" rtl="0" eaLnBrk="0" fontAlgn="base" hangingPunct="0">
      <a:spcBef>
        <a:spcPct val="0"/>
      </a:spcBef>
      <a:spcAft>
        <a:spcPct val="0"/>
      </a:spcAft>
      <a:defRPr kern="1200">
        <a:solidFill>
          <a:schemeClr val="tx1"/>
        </a:solidFill>
        <a:latin typeface="VNI-Cooper" pitchFamily="2" charset="0"/>
        <a:ea typeface="+mn-ea"/>
        <a:cs typeface="Arial" charset="0"/>
      </a:defRPr>
    </a:lvl3pPr>
    <a:lvl4pPr marL="1371600" algn="l" rtl="0" eaLnBrk="0" fontAlgn="base" hangingPunct="0">
      <a:spcBef>
        <a:spcPct val="0"/>
      </a:spcBef>
      <a:spcAft>
        <a:spcPct val="0"/>
      </a:spcAft>
      <a:defRPr kern="1200">
        <a:solidFill>
          <a:schemeClr val="tx1"/>
        </a:solidFill>
        <a:latin typeface="VNI-Cooper" pitchFamily="2" charset="0"/>
        <a:ea typeface="+mn-ea"/>
        <a:cs typeface="Arial" charset="0"/>
      </a:defRPr>
    </a:lvl4pPr>
    <a:lvl5pPr marL="1828800" algn="l" rtl="0" eaLnBrk="0" fontAlgn="base" hangingPunct="0">
      <a:spcBef>
        <a:spcPct val="0"/>
      </a:spcBef>
      <a:spcAft>
        <a:spcPct val="0"/>
      </a:spcAft>
      <a:defRPr kern="1200">
        <a:solidFill>
          <a:schemeClr val="tx1"/>
        </a:solidFill>
        <a:latin typeface="VNI-Cooper" pitchFamily="2" charset="0"/>
        <a:ea typeface="+mn-ea"/>
        <a:cs typeface="Arial" charset="0"/>
      </a:defRPr>
    </a:lvl5pPr>
    <a:lvl6pPr marL="2286000" algn="l" defTabSz="914400" rtl="0" eaLnBrk="1" latinLnBrk="0" hangingPunct="1">
      <a:defRPr kern="1200">
        <a:solidFill>
          <a:schemeClr val="tx1"/>
        </a:solidFill>
        <a:latin typeface="VNI-Cooper" pitchFamily="2" charset="0"/>
        <a:ea typeface="+mn-ea"/>
        <a:cs typeface="Arial" charset="0"/>
      </a:defRPr>
    </a:lvl6pPr>
    <a:lvl7pPr marL="2743200" algn="l" defTabSz="914400" rtl="0" eaLnBrk="1" latinLnBrk="0" hangingPunct="1">
      <a:defRPr kern="1200">
        <a:solidFill>
          <a:schemeClr val="tx1"/>
        </a:solidFill>
        <a:latin typeface="VNI-Cooper" pitchFamily="2" charset="0"/>
        <a:ea typeface="+mn-ea"/>
        <a:cs typeface="Arial" charset="0"/>
      </a:defRPr>
    </a:lvl7pPr>
    <a:lvl8pPr marL="3200400" algn="l" defTabSz="914400" rtl="0" eaLnBrk="1" latinLnBrk="0" hangingPunct="1">
      <a:defRPr kern="1200">
        <a:solidFill>
          <a:schemeClr val="tx1"/>
        </a:solidFill>
        <a:latin typeface="VNI-Cooper" pitchFamily="2" charset="0"/>
        <a:ea typeface="+mn-ea"/>
        <a:cs typeface="Arial" charset="0"/>
      </a:defRPr>
    </a:lvl8pPr>
    <a:lvl9pPr marL="3657600" algn="l" defTabSz="914400" rtl="0" eaLnBrk="1" latinLnBrk="0" hangingPunct="1">
      <a:defRPr kern="1200">
        <a:solidFill>
          <a:schemeClr val="tx1"/>
        </a:solidFill>
        <a:latin typeface="VNI-Cooper" pitchFamily="2"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800000"/>
    <a:srgbClr val="993300"/>
    <a:srgbClr val="996633"/>
    <a:srgbClr val="CC3300"/>
    <a:srgbClr val="1C1C1C"/>
    <a:srgbClr val="FF33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670" autoAdjust="0"/>
  </p:normalViewPr>
  <p:slideViewPr>
    <p:cSldViewPr>
      <p:cViewPr>
        <p:scale>
          <a:sx n="72" d="100"/>
          <a:sy n="72" d="100"/>
        </p:scale>
        <p:origin x="-1326"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0.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5.fntdata"/><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7.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2.fntdata"/><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vi-VN"/>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endParaRPr lang="vi-VN"/>
          </a:p>
        </p:txBody>
      </p:sp>
      <p:sp>
        <p:nvSpPr>
          <p:cNvPr id="5427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noProof="0" smtClean="0"/>
              <a:t>Click to edit Master text styles</a:t>
            </a:r>
          </a:p>
          <a:p>
            <a:pPr lvl="1"/>
            <a:r>
              <a:rPr lang="vi-VN" noProof="0" smtClean="0"/>
              <a:t>Second level</a:t>
            </a:r>
          </a:p>
          <a:p>
            <a:pPr lvl="2"/>
            <a:r>
              <a:rPr lang="vi-VN" noProof="0" smtClean="0"/>
              <a:t>Third level</a:t>
            </a:r>
          </a:p>
          <a:p>
            <a:pPr lvl="3"/>
            <a:r>
              <a:rPr lang="vi-VN" noProof="0" smtClean="0"/>
              <a:t>Fourth level</a:t>
            </a:r>
          </a:p>
          <a:p>
            <a:pPr lvl="4"/>
            <a:r>
              <a:rPr lang="vi-VN"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vi-VN"/>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30CF8FEC-8CB6-4497-8121-F09EC17D3670}" type="slidenum">
              <a:rPr lang="vi-VN"/>
              <a:pPr>
                <a:defRPr/>
              </a:pPr>
              <a:t>‹#›</a:t>
            </a:fld>
            <a:endParaRPr lang="vi-VN"/>
          </a:p>
        </p:txBody>
      </p:sp>
    </p:spTree>
    <p:extLst>
      <p:ext uri="{BB962C8B-B14F-4D97-AF65-F5344CB8AC3E}">
        <p14:creationId xmlns:p14="http://schemas.microsoft.com/office/powerpoint/2010/main" val="29228209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r>
              <a:rPr lang="en-US" b="1" smtClean="0">
                <a:solidFill>
                  <a:srgbClr val="FF0000"/>
                </a:solidFill>
                <a:latin typeface="Times New Roman" pitchFamily="18" charset="0"/>
                <a:cs typeface="Times New Roman" pitchFamily="18" charset="0"/>
              </a:rPr>
              <a:t>Thuở ban đầu, loài người trao đổi ý nghĩ, tình cảm với nhau bằng ngôn ngữ nói. Sau này khi sáng tạo ra chữ viết, người ta dùng chữ viết cùng với tiếng nói để thông tin với nhau. Chữ viết ra đời đánh dấu một bước phát triển mới trong lịch sử văn minh nhân loại, và từ đó hình thành hai dạng ngôn ngữ: ngôn ngữ nói và ngôn ngữ viết.</a:t>
            </a:r>
          </a:p>
          <a:p>
            <a:endParaRPr lang="en-US" smtClean="0"/>
          </a:p>
        </p:txBody>
      </p:sp>
      <p:sp>
        <p:nvSpPr>
          <p:cNvPr id="55300" name="Slide Number Placeholder 3"/>
          <p:cNvSpPr>
            <a:spLocks noGrp="1"/>
          </p:cNvSpPr>
          <p:nvPr>
            <p:ph type="sldNum" sz="quarter" idx="5"/>
          </p:nvPr>
        </p:nvSpPr>
        <p:spPr>
          <a:noFill/>
        </p:spPr>
        <p:txBody>
          <a:bodyPr/>
          <a:lstStyle>
            <a:lvl1pPr>
              <a:defRPr>
                <a:solidFill>
                  <a:schemeClr val="tx1"/>
                </a:solidFill>
                <a:latin typeface="VNI-Cooper" pitchFamily="2" charset="0"/>
                <a:cs typeface="Arial" charset="0"/>
              </a:defRPr>
            </a:lvl1pPr>
            <a:lvl2pPr marL="742950" indent="-285750">
              <a:defRPr>
                <a:solidFill>
                  <a:schemeClr val="tx1"/>
                </a:solidFill>
                <a:latin typeface="VNI-Cooper" pitchFamily="2" charset="0"/>
                <a:cs typeface="Arial" charset="0"/>
              </a:defRPr>
            </a:lvl2pPr>
            <a:lvl3pPr marL="1143000" indent="-228600">
              <a:defRPr>
                <a:solidFill>
                  <a:schemeClr val="tx1"/>
                </a:solidFill>
                <a:latin typeface="VNI-Cooper" pitchFamily="2" charset="0"/>
                <a:cs typeface="Arial" charset="0"/>
              </a:defRPr>
            </a:lvl3pPr>
            <a:lvl4pPr marL="1600200" indent="-228600">
              <a:defRPr>
                <a:solidFill>
                  <a:schemeClr val="tx1"/>
                </a:solidFill>
                <a:latin typeface="VNI-Cooper" pitchFamily="2" charset="0"/>
                <a:cs typeface="Arial" charset="0"/>
              </a:defRPr>
            </a:lvl4pPr>
            <a:lvl5pPr marL="2057400" indent="-228600">
              <a:defRPr>
                <a:solidFill>
                  <a:schemeClr val="tx1"/>
                </a:solidFill>
                <a:latin typeface="VNI-Cooper" pitchFamily="2" charset="0"/>
                <a:cs typeface="Arial" charset="0"/>
              </a:defRPr>
            </a:lvl5pPr>
            <a:lvl6pPr marL="2514600" indent="-228600" eaLnBrk="0" fontAlgn="base" hangingPunct="0">
              <a:spcBef>
                <a:spcPct val="0"/>
              </a:spcBef>
              <a:spcAft>
                <a:spcPct val="0"/>
              </a:spcAft>
              <a:defRPr>
                <a:solidFill>
                  <a:schemeClr val="tx1"/>
                </a:solidFill>
                <a:latin typeface="VNI-Cooper" pitchFamily="2" charset="0"/>
                <a:cs typeface="Arial" charset="0"/>
              </a:defRPr>
            </a:lvl6pPr>
            <a:lvl7pPr marL="2971800" indent="-228600" eaLnBrk="0" fontAlgn="base" hangingPunct="0">
              <a:spcBef>
                <a:spcPct val="0"/>
              </a:spcBef>
              <a:spcAft>
                <a:spcPct val="0"/>
              </a:spcAft>
              <a:defRPr>
                <a:solidFill>
                  <a:schemeClr val="tx1"/>
                </a:solidFill>
                <a:latin typeface="VNI-Cooper" pitchFamily="2" charset="0"/>
                <a:cs typeface="Arial" charset="0"/>
              </a:defRPr>
            </a:lvl7pPr>
            <a:lvl8pPr marL="3429000" indent="-228600" eaLnBrk="0" fontAlgn="base" hangingPunct="0">
              <a:spcBef>
                <a:spcPct val="0"/>
              </a:spcBef>
              <a:spcAft>
                <a:spcPct val="0"/>
              </a:spcAft>
              <a:defRPr>
                <a:solidFill>
                  <a:schemeClr val="tx1"/>
                </a:solidFill>
                <a:latin typeface="VNI-Cooper" pitchFamily="2" charset="0"/>
                <a:cs typeface="Arial" charset="0"/>
              </a:defRPr>
            </a:lvl8pPr>
            <a:lvl9pPr marL="3886200" indent="-228600" eaLnBrk="0" fontAlgn="base" hangingPunct="0">
              <a:spcBef>
                <a:spcPct val="0"/>
              </a:spcBef>
              <a:spcAft>
                <a:spcPct val="0"/>
              </a:spcAft>
              <a:defRPr>
                <a:solidFill>
                  <a:schemeClr val="tx1"/>
                </a:solidFill>
                <a:latin typeface="VNI-Cooper" pitchFamily="2" charset="0"/>
                <a:cs typeface="Arial" charset="0"/>
              </a:defRPr>
            </a:lvl9pPr>
          </a:lstStyle>
          <a:p>
            <a:fld id="{457AC289-51AE-4643-993E-BB7FB701BB84}" type="slidenum">
              <a:rPr lang="vi-VN" smtClean="0">
                <a:latin typeface="Arial" charset="0"/>
              </a:rPr>
              <a:pPr/>
              <a:t>1</a:t>
            </a:fld>
            <a:endParaRPr lang="vi-VN"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pPr eaLnBrk="1" hangingPunct="1"/>
            <a:endParaRPr lang="en-US" smtClean="0"/>
          </a:p>
        </p:txBody>
      </p:sp>
      <p:sp>
        <p:nvSpPr>
          <p:cNvPr id="56324" name="Slide Number Placeholder 3"/>
          <p:cNvSpPr>
            <a:spLocks noGrp="1"/>
          </p:cNvSpPr>
          <p:nvPr>
            <p:ph type="sldNum" sz="quarter" idx="5"/>
          </p:nvPr>
        </p:nvSpPr>
        <p:spPr>
          <a:noFill/>
        </p:spPr>
        <p:txBody>
          <a:bodyPr/>
          <a:lstStyle>
            <a:lvl1pPr>
              <a:defRPr>
                <a:solidFill>
                  <a:schemeClr val="tx1"/>
                </a:solidFill>
                <a:latin typeface="VNI-Cooper" pitchFamily="2" charset="0"/>
                <a:cs typeface="Arial" charset="0"/>
              </a:defRPr>
            </a:lvl1pPr>
            <a:lvl2pPr marL="742950" indent="-285750">
              <a:defRPr>
                <a:solidFill>
                  <a:schemeClr val="tx1"/>
                </a:solidFill>
                <a:latin typeface="VNI-Cooper" pitchFamily="2" charset="0"/>
                <a:cs typeface="Arial" charset="0"/>
              </a:defRPr>
            </a:lvl2pPr>
            <a:lvl3pPr marL="1143000" indent="-228600">
              <a:defRPr>
                <a:solidFill>
                  <a:schemeClr val="tx1"/>
                </a:solidFill>
                <a:latin typeface="VNI-Cooper" pitchFamily="2" charset="0"/>
                <a:cs typeface="Arial" charset="0"/>
              </a:defRPr>
            </a:lvl3pPr>
            <a:lvl4pPr marL="1600200" indent="-228600">
              <a:defRPr>
                <a:solidFill>
                  <a:schemeClr val="tx1"/>
                </a:solidFill>
                <a:latin typeface="VNI-Cooper" pitchFamily="2" charset="0"/>
                <a:cs typeface="Arial" charset="0"/>
              </a:defRPr>
            </a:lvl4pPr>
            <a:lvl5pPr marL="2057400" indent="-228600">
              <a:defRPr>
                <a:solidFill>
                  <a:schemeClr val="tx1"/>
                </a:solidFill>
                <a:latin typeface="VNI-Cooper" pitchFamily="2" charset="0"/>
                <a:cs typeface="Arial" charset="0"/>
              </a:defRPr>
            </a:lvl5pPr>
            <a:lvl6pPr marL="2514600" indent="-228600" eaLnBrk="0" fontAlgn="base" hangingPunct="0">
              <a:spcBef>
                <a:spcPct val="0"/>
              </a:spcBef>
              <a:spcAft>
                <a:spcPct val="0"/>
              </a:spcAft>
              <a:defRPr>
                <a:solidFill>
                  <a:schemeClr val="tx1"/>
                </a:solidFill>
                <a:latin typeface="VNI-Cooper" pitchFamily="2" charset="0"/>
                <a:cs typeface="Arial" charset="0"/>
              </a:defRPr>
            </a:lvl6pPr>
            <a:lvl7pPr marL="2971800" indent="-228600" eaLnBrk="0" fontAlgn="base" hangingPunct="0">
              <a:spcBef>
                <a:spcPct val="0"/>
              </a:spcBef>
              <a:spcAft>
                <a:spcPct val="0"/>
              </a:spcAft>
              <a:defRPr>
                <a:solidFill>
                  <a:schemeClr val="tx1"/>
                </a:solidFill>
                <a:latin typeface="VNI-Cooper" pitchFamily="2" charset="0"/>
                <a:cs typeface="Arial" charset="0"/>
              </a:defRPr>
            </a:lvl7pPr>
            <a:lvl8pPr marL="3429000" indent="-228600" eaLnBrk="0" fontAlgn="base" hangingPunct="0">
              <a:spcBef>
                <a:spcPct val="0"/>
              </a:spcBef>
              <a:spcAft>
                <a:spcPct val="0"/>
              </a:spcAft>
              <a:defRPr>
                <a:solidFill>
                  <a:schemeClr val="tx1"/>
                </a:solidFill>
                <a:latin typeface="VNI-Cooper" pitchFamily="2" charset="0"/>
                <a:cs typeface="Arial" charset="0"/>
              </a:defRPr>
            </a:lvl8pPr>
            <a:lvl9pPr marL="3886200" indent="-228600" eaLnBrk="0" fontAlgn="base" hangingPunct="0">
              <a:spcBef>
                <a:spcPct val="0"/>
              </a:spcBef>
              <a:spcAft>
                <a:spcPct val="0"/>
              </a:spcAft>
              <a:defRPr>
                <a:solidFill>
                  <a:schemeClr val="tx1"/>
                </a:solidFill>
                <a:latin typeface="VNI-Cooper" pitchFamily="2" charset="0"/>
                <a:cs typeface="Arial" charset="0"/>
              </a:defRPr>
            </a:lvl9pPr>
          </a:lstStyle>
          <a:p>
            <a:fld id="{322DADC8-E43A-408E-BFB2-7914F8038CB5}" type="slidenum">
              <a:rPr lang="vi-VN" smtClean="0">
                <a:latin typeface="Arial" charset="0"/>
              </a:rPr>
              <a:pPr/>
              <a:t>13</a:t>
            </a:fld>
            <a:endParaRPr lang="vi-VN"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733B2587-8524-4907-9FC8-ED96EEB000D8}" type="slidenum">
              <a:rPr lang="vi-VN"/>
              <a:pPr>
                <a:defRPr/>
              </a:pPr>
              <a:t>‹#›</a:t>
            </a:fld>
            <a:endParaRPr lang="vi-VN"/>
          </a:p>
        </p:txBody>
      </p:sp>
    </p:spTree>
    <p:extLst>
      <p:ext uri="{BB962C8B-B14F-4D97-AF65-F5344CB8AC3E}">
        <p14:creationId xmlns:p14="http://schemas.microsoft.com/office/powerpoint/2010/main" val="1552707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6D7726ED-E422-4CC9-9781-7F1487388194}" type="slidenum">
              <a:rPr lang="vi-VN"/>
              <a:pPr>
                <a:defRPr/>
              </a:pPr>
              <a:t>‹#›</a:t>
            </a:fld>
            <a:endParaRPr lang="vi-VN"/>
          </a:p>
        </p:txBody>
      </p:sp>
    </p:spTree>
    <p:extLst>
      <p:ext uri="{BB962C8B-B14F-4D97-AF65-F5344CB8AC3E}">
        <p14:creationId xmlns:p14="http://schemas.microsoft.com/office/powerpoint/2010/main" val="2865570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1E5A9118-C978-4246-8AA4-C48CF7791B92}" type="slidenum">
              <a:rPr lang="vi-VN"/>
              <a:pPr>
                <a:defRPr/>
              </a:pPr>
              <a:t>‹#›</a:t>
            </a:fld>
            <a:endParaRPr lang="vi-VN"/>
          </a:p>
        </p:txBody>
      </p:sp>
    </p:spTree>
    <p:extLst>
      <p:ext uri="{BB962C8B-B14F-4D97-AF65-F5344CB8AC3E}">
        <p14:creationId xmlns:p14="http://schemas.microsoft.com/office/powerpoint/2010/main" val="2863809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92100"/>
            <a:ext cx="8229600" cy="572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vi-VN"/>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vi-VN"/>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D26B7C0D-6E73-4F29-AD65-A22D0C70C856}" type="slidenum">
              <a:rPr lang="vi-VN"/>
              <a:pPr>
                <a:defRPr/>
              </a:pPr>
              <a:t>‹#›</a:t>
            </a:fld>
            <a:endParaRPr lang="vi-VN"/>
          </a:p>
        </p:txBody>
      </p:sp>
    </p:spTree>
    <p:extLst>
      <p:ext uri="{BB962C8B-B14F-4D97-AF65-F5344CB8AC3E}">
        <p14:creationId xmlns:p14="http://schemas.microsoft.com/office/powerpoint/2010/main" val="127243222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vi-VN"/>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vi-VN"/>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20D73F2D-A7E1-4905-BF24-CC74F3C96BEA}" type="slidenum">
              <a:rPr lang="vi-VN"/>
              <a:pPr>
                <a:defRPr/>
              </a:pPr>
              <a:t>‹#›</a:t>
            </a:fld>
            <a:endParaRPr lang="vi-VN"/>
          </a:p>
        </p:txBody>
      </p:sp>
    </p:spTree>
    <p:extLst>
      <p:ext uri="{BB962C8B-B14F-4D97-AF65-F5344CB8AC3E}">
        <p14:creationId xmlns:p14="http://schemas.microsoft.com/office/powerpoint/2010/main" val="120397843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BE95A8-9EDB-4EE9-A448-24303EC3E079}" type="slidenum">
              <a:rPr lang="en-US"/>
              <a:pPr>
                <a:defRPr/>
              </a:pPr>
              <a:t>‹#›</a:t>
            </a:fld>
            <a:endParaRPr lang="en-US"/>
          </a:p>
        </p:txBody>
      </p:sp>
    </p:spTree>
    <p:extLst>
      <p:ext uri="{BB962C8B-B14F-4D97-AF65-F5344CB8AC3E}">
        <p14:creationId xmlns:p14="http://schemas.microsoft.com/office/powerpoint/2010/main" val="1222652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26846E-9841-4BC7-9987-A9671B3422BA}" type="slidenum">
              <a:rPr lang="en-US"/>
              <a:pPr>
                <a:defRPr/>
              </a:pPr>
              <a:t>‹#›</a:t>
            </a:fld>
            <a:endParaRPr lang="en-US"/>
          </a:p>
        </p:txBody>
      </p:sp>
    </p:spTree>
    <p:extLst>
      <p:ext uri="{BB962C8B-B14F-4D97-AF65-F5344CB8AC3E}">
        <p14:creationId xmlns:p14="http://schemas.microsoft.com/office/powerpoint/2010/main" val="2803499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3C9AD7-F6F1-4D10-80E0-FCF9B6749118}" type="slidenum">
              <a:rPr lang="en-US"/>
              <a:pPr>
                <a:defRPr/>
              </a:pPr>
              <a:t>‹#›</a:t>
            </a:fld>
            <a:endParaRPr lang="en-US"/>
          </a:p>
        </p:txBody>
      </p:sp>
    </p:spTree>
    <p:extLst>
      <p:ext uri="{BB962C8B-B14F-4D97-AF65-F5344CB8AC3E}">
        <p14:creationId xmlns:p14="http://schemas.microsoft.com/office/powerpoint/2010/main" val="1556284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a:defRPr>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D1EBA86-4450-4EC7-B59A-6E9787FD1146}" type="slidenum">
              <a:rPr lang="en-US"/>
              <a:pPr>
                <a:defRPr/>
              </a:pPr>
              <a:t>‹#›</a:t>
            </a:fld>
            <a:endParaRPr lang="en-US"/>
          </a:p>
        </p:txBody>
      </p:sp>
    </p:spTree>
    <p:extLst>
      <p:ext uri="{BB962C8B-B14F-4D97-AF65-F5344CB8AC3E}">
        <p14:creationId xmlns:p14="http://schemas.microsoft.com/office/powerpoint/2010/main" val="3592207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cs typeface="Arial" charset="0"/>
              </a:defRPr>
            </a:lvl1pPr>
          </a:lstStyle>
          <a:p>
            <a:pPr>
              <a:defRPr/>
            </a:pPr>
            <a:endParaRPr lang="en-US"/>
          </a:p>
        </p:txBody>
      </p:sp>
      <p:sp>
        <p:nvSpPr>
          <p:cNvPr id="8" name="Footer Placeholder 7"/>
          <p:cNvSpPr>
            <a:spLocks noGrp="1"/>
          </p:cNvSpPr>
          <p:nvPr>
            <p:ph type="ftr" sz="quarter" idx="11"/>
          </p:nvPr>
        </p:nvSpPr>
        <p:spPr/>
        <p:txBody>
          <a:bodyPr/>
          <a:lstStyle>
            <a:lvl1pPr>
              <a:defRPr>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54915102-F8D7-4910-B10F-8D4B69B056B4}" type="slidenum">
              <a:rPr lang="en-US"/>
              <a:pPr>
                <a:defRPr/>
              </a:pPr>
              <a:t>‹#›</a:t>
            </a:fld>
            <a:endParaRPr lang="en-US"/>
          </a:p>
        </p:txBody>
      </p:sp>
    </p:spTree>
    <p:extLst>
      <p:ext uri="{BB962C8B-B14F-4D97-AF65-F5344CB8AC3E}">
        <p14:creationId xmlns:p14="http://schemas.microsoft.com/office/powerpoint/2010/main" val="3757491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cs typeface="Arial" charset="0"/>
              </a:defRPr>
            </a:lvl1pPr>
          </a:lstStyle>
          <a:p>
            <a:pPr>
              <a:defRPr/>
            </a:pPr>
            <a:endParaRPr lang="en-US"/>
          </a:p>
        </p:txBody>
      </p:sp>
      <p:sp>
        <p:nvSpPr>
          <p:cNvPr id="4" name="Footer Placeholder 3"/>
          <p:cNvSpPr>
            <a:spLocks noGrp="1"/>
          </p:cNvSpPr>
          <p:nvPr>
            <p:ph type="ftr" sz="quarter" idx="11"/>
          </p:nvPr>
        </p:nvSpPr>
        <p:spPr/>
        <p:txBody>
          <a:bodyPr/>
          <a:lstStyle>
            <a:lvl1pPr>
              <a:defRPr>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21B86346-AFDB-400A-88CE-716EA86DD627}" type="slidenum">
              <a:rPr lang="en-US"/>
              <a:pPr>
                <a:defRPr/>
              </a:pPr>
              <a:t>‹#›</a:t>
            </a:fld>
            <a:endParaRPr lang="en-US"/>
          </a:p>
        </p:txBody>
      </p:sp>
    </p:spTree>
    <p:extLst>
      <p:ext uri="{BB962C8B-B14F-4D97-AF65-F5344CB8AC3E}">
        <p14:creationId xmlns:p14="http://schemas.microsoft.com/office/powerpoint/2010/main" val="989638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15C337B0-D0EA-4896-823D-0C11233DDB03}" type="slidenum">
              <a:rPr lang="vi-VN"/>
              <a:pPr>
                <a:defRPr/>
              </a:pPr>
              <a:t>‹#›</a:t>
            </a:fld>
            <a:endParaRPr lang="vi-VN"/>
          </a:p>
        </p:txBody>
      </p:sp>
    </p:spTree>
    <p:extLst>
      <p:ext uri="{BB962C8B-B14F-4D97-AF65-F5344CB8AC3E}">
        <p14:creationId xmlns:p14="http://schemas.microsoft.com/office/powerpoint/2010/main" val="14135177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cs typeface="Arial" charset="0"/>
              </a:defRPr>
            </a:lvl1pPr>
          </a:lstStyle>
          <a:p>
            <a:pPr>
              <a:defRPr/>
            </a:pPr>
            <a:endParaRPr lang="en-US"/>
          </a:p>
        </p:txBody>
      </p:sp>
      <p:sp>
        <p:nvSpPr>
          <p:cNvPr id="3" name="Footer Placeholder 2"/>
          <p:cNvSpPr>
            <a:spLocks noGrp="1"/>
          </p:cNvSpPr>
          <p:nvPr>
            <p:ph type="ftr" sz="quarter" idx="11"/>
          </p:nvPr>
        </p:nvSpPr>
        <p:spPr/>
        <p:txBody>
          <a:bodyPr/>
          <a:lstStyle>
            <a:lvl1pPr>
              <a:defRPr>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9B57EAE5-42AC-4C6C-BF43-D8B158722DC8}" type="slidenum">
              <a:rPr lang="en-US"/>
              <a:pPr>
                <a:defRPr/>
              </a:pPr>
              <a:t>‹#›</a:t>
            </a:fld>
            <a:endParaRPr lang="en-US"/>
          </a:p>
        </p:txBody>
      </p:sp>
    </p:spTree>
    <p:extLst>
      <p:ext uri="{BB962C8B-B14F-4D97-AF65-F5344CB8AC3E}">
        <p14:creationId xmlns:p14="http://schemas.microsoft.com/office/powerpoint/2010/main" val="1968704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a:defRPr>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0636E221-5A0C-48D3-A437-420B958E609C}" type="slidenum">
              <a:rPr lang="en-US"/>
              <a:pPr>
                <a:defRPr/>
              </a:pPr>
              <a:t>‹#›</a:t>
            </a:fld>
            <a:endParaRPr lang="en-US"/>
          </a:p>
        </p:txBody>
      </p:sp>
    </p:spTree>
    <p:extLst>
      <p:ext uri="{BB962C8B-B14F-4D97-AF65-F5344CB8AC3E}">
        <p14:creationId xmlns:p14="http://schemas.microsoft.com/office/powerpoint/2010/main" val="1469286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a:defRPr>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5FE1718-16EC-4F76-848C-CC9653BCD446}" type="slidenum">
              <a:rPr lang="en-US"/>
              <a:pPr>
                <a:defRPr/>
              </a:pPr>
              <a:t>‹#›</a:t>
            </a:fld>
            <a:endParaRPr lang="en-US"/>
          </a:p>
        </p:txBody>
      </p:sp>
    </p:spTree>
    <p:extLst>
      <p:ext uri="{BB962C8B-B14F-4D97-AF65-F5344CB8AC3E}">
        <p14:creationId xmlns:p14="http://schemas.microsoft.com/office/powerpoint/2010/main" val="38963200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B66BF0-338A-407A-BA2F-BE4B549BDA1F}" type="slidenum">
              <a:rPr lang="en-US"/>
              <a:pPr>
                <a:defRPr/>
              </a:pPr>
              <a:t>‹#›</a:t>
            </a:fld>
            <a:endParaRPr lang="en-US"/>
          </a:p>
        </p:txBody>
      </p:sp>
    </p:spTree>
    <p:extLst>
      <p:ext uri="{BB962C8B-B14F-4D97-AF65-F5344CB8AC3E}">
        <p14:creationId xmlns:p14="http://schemas.microsoft.com/office/powerpoint/2010/main" val="37819573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D4DA5B-A0A6-4D24-B572-0D21ED68C718}" type="slidenum">
              <a:rPr lang="en-US"/>
              <a:pPr>
                <a:defRPr/>
              </a:pPr>
              <a:t>‹#›</a:t>
            </a:fld>
            <a:endParaRPr lang="en-US"/>
          </a:p>
        </p:txBody>
      </p:sp>
    </p:spTree>
    <p:extLst>
      <p:ext uri="{BB962C8B-B14F-4D97-AF65-F5344CB8AC3E}">
        <p14:creationId xmlns:p14="http://schemas.microsoft.com/office/powerpoint/2010/main" val="37861816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NI-Cooper" pitchFamily="2" charset="0"/>
                  <a:cs typeface="Arial" panose="020B0604020202020204" pitchFamily="34" charset="0"/>
                </a:defRPr>
              </a:lvl1pPr>
              <a:lvl2pPr marL="742950" indent="-285750" eaLnBrk="0" hangingPunct="0">
                <a:defRPr>
                  <a:solidFill>
                    <a:schemeClr val="tx1"/>
                  </a:solidFill>
                  <a:latin typeface="VNI-Cooper" pitchFamily="2" charset="0"/>
                  <a:cs typeface="Arial" panose="020B0604020202020204" pitchFamily="34" charset="0"/>
                </a:defRPr>
              </a:lvl2pPr>
              <a:lvl3pPr marL="1143000" indent="-228600" eaLnBrk="0" hangingPunct="0">
                <a:defRPr>
                  <a:solidFill>
                    <a:schemeClr val="tx1"/>
                  </a:solidFill>
                  <a:latin typeface="VNI-Cooper" pitchFamily="2" charset="0"/>
                  <a:cs typeface="Arial" panose="020B0604020202020204" pitchFamily="34" charset="0"/>
                </a:defRPr>
              </a:lvl3pPr>
              <a:lvl4pPr marL="1600200" indent="-228600" eaLnBrk="0" hangingPunct="0">
                <a:defRPr>
                  <a:solidFill>
                    <a:schemeClr val="tx1"/>
                  </a:solidFill>
                  <a:latin typeface="VNI-Cooper" pitchFamily="2" charset="0"/>
                  <a:cs typeface="Arial" panose="020B0604020202020204" pitchFamily="34" charset="0"/>
                </a:defRPr>
              </a:lvl4pPr>
              <a:lvl5pPr marL="2057400" indent="-228600" eaLnBrk="0" hangingPunct="0">
                <a:defRPr>
                  <a:solidFill>
                    <a:schemeClr val="tx1"/>
                  </a:solidFill>
                  <a:latin typeface="VNI-Cooper"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9pPr>
            </a:lstStyle>
            <a:p>
              <a:pPr algn="ctr" eaLnBrk="1" hangingPunct="1">
                <a:defRPr/>
              </a:pPr>
              <a:endParaRPr lang="en-US" sz="2400" smtClean="0">
                <a:solidFill>
                  <a:srgbClr val="000000"/>
                </a:solidFill>
                <a:latin typeface="Times New Roman" panose="02020603050405020304"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Cooper" pitchFamily="2" charset="0"/>
                  <a:cs typeface="Arial" panose="020B0604020202020204" pitchFamily="34" charset="0"/>
                </a:defRPr>
              </a:lvl1pPr>
              <a:lvl2pPr marL="742950" indent="-285750" eaLnBrk="0" hangingPunct="0">
                <a:defRPr>
                  <a:solidFill>
                    <a:schemeClr val="tx1"/>
                  </a:solidFill>
                  <a:latin typeface="VNI-Cooper" pitchFamily="2" charset="0"/>
                  <a:cs typeface="Arial" panose="020B0604020202020204" pitchFamily="34" charset="0"/>
                </a:defRPr>
              </a:lvl2pPr>
              <a:lvl3pPr marL="1143000" indent="-228600" eaLnBrk="0" hangingPunct="0">
                <a:defRPr>
                  <a:solidFill>
                    <a:schemeClr val="tx1"/>
                  </a:solidFill>
                  <a:latin typeface="VNI-Cooper" pitchFamily="2" charset="0"/>
                  <a:cs typeface="Arial" panose="020B0604020202020204" pitchFamily="34" charset="0"/>
                </a:defRPr>
              </a:lvl3pPr>
              <a:lvl4pPr marL="1600200" indent="-228600" eaLnBrk="0" hangingPunct="0">
                <a:defRPr>
                  <a:solidFill>
                    <a:schemeClr val="tx1"/>
                  </a:solidFill>
                  <a:latin typeface="VNI-Cooper" pitchFamily="2" charset="0"/>
                  <a:cs typeface="Arial" panose="020B0604020202020204" pitchFamily="34" charset="0"/>
                </a:defRPr>
              </a:lvl4pPr>
              <a:lvl5pPr marL="2057400" indent="-228600" eaLnBrk="0" hangingPunct="0">
                <a:defRPr>
                  <a:solidFill>
                    <a:schemeClr val="tx1"/>
                  </a:solidFill>
                  <a:latin typeface="VNI-Cooper"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9pPr>
            </a:lstStyle>
            <a:p>
              <a:pPr eaLnBrk="1" hangingPunct="1">
                <a:defRPr/>
              </a:pPr>
              <a:endParaRPr lang="en-US" sz="2400" smtClean="0">
                <a:solidFill>
                  <a:srgbClr val="000000"/>
                </a:solidFill>
                <a:latin typeface="Times New Roman" panose="02020603050405020304"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Cooper" pitchFamily="2" charset="0"/>
                    <a:cs typeface="Arial" panose="020B0604020202020204" pitchFamily="34" charset="0"/>
                  </a:defRPr>
                </a:lvl1pPr>
                <a:lvl2pPr marL="742950" indent="-285750" eaLnBrk="0" hangingPunct="0">
                  <a:defRPr>
                    <a:solidFill>
                      <a:schemeClr val="tx1"/>
                    </a:solidFill>
                    <a:latin typeface="VNI-Cooper" pitchFamily="2" charset="0"/>
                    <a:cs typeface="Arial" panose="020B0604020202020204" pitchFamily="34" charset="0"/>
                  </a:defRPr>
                </a:lvl2pPr>
                <a:lvl3pPr marL="1143000" indent="-228600" eaLnBrk="0" hangingPunct="0">
                  <a:defRPr>
                    <a:solidFill>
                      <a:schemeClr val="tx1"/>
                    </a:solidFill>
                    <a:latin typeface="VNI-Cooper" pitchFamily="2" charset="0"/>
                    <a:cs typeface="Arial" panose="020B0604020202020204" pitchFamily="34" charset="0"/>
                  </a:defRPr>
                </a:lvl3pPr>
                <a:lvl4pPr marL="1600200" indent="-228600" eaLnBrk="0" hangingPunct="0">
                  <a:defRPr>
                    <a:solidFill>
                      <a:schemeClr val="tx1"/>
                    </a:solidFill>
                    <a:latin typeface="VNI-Cooper" pitchFamily="2" charset="0"/>
                    <a:cs typeface="Arial" panose="020B0604020202020204" pitchFamily="34" charset="0"/>
                  </a:defRPr>
                </a:lvl4pPr>
                <a:lvl5pPr marL="2057400" indent="-228600" eaLnBrk="0" hangingPunct="0">
                  <a:defRPr>
                    <a:solidFill>
                      <a:schemeClr val="tx1"/>
                    </a:solidFill>
                    <a:latin typeface="VNI-Cooper"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9pPr>
              </a:lstStyle>
              <a:p>
                <a:pPr eaLnBrk="1" hangingPunct="1">
                  <a:defRPr/>
                </a:pPr>
                <a:endParaRPr lang="en-US" sz="2400" smtClean="0">
                  <a:solidFill>
                    <a:srgbClr val="000000"/>
                  </a:solidFill>
                  <a:latin typeface="Times New Roman" panose="02020603050405020304"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Cooper" pitchFamily="2" charset="0"/>
                    <a:cs typeface="Arial" panose="020B0604020202020204" pitchFamily="34" charset="0"/>
                  </a:defRPr>
                </a:lvl1pPr>
                <a:lvl2pPr marL="742950" indent="-285750" eaLnBrk="0" hangingPunct="0">
                  <a:defRPr>
                    <a:solidFill>
                      <a:schemeClr val="tx1"/>
                    </a:solidFill>
                    <a:latin typeface="VNI-Cooper" pitchFamily="2" charset="0"/>
                    <a:cs typeface="Arial" panose="020B0604020202020204" pitchFamily="34" charset="0"/>
                  </a:defRPr>
                </a:lvl2pPr>
                <a:lvl3pPr marL="1143000" indent="-228600" eaLnBrk="0" hangingPunct="0">
                  <a:defRPr>
                    <a:solidFill>
                      <a:schemeClr val="tx1"/>
                    </a:solidFill>
                    <a:latin typeface="VNI-Cooper" pitchFamily="2" charset="0"/>
                    <a:cs typeface="Arial" panose="020B0604020202020204" pitchFamily="34" charset="0"/>
                  </a:defRPr>
                </a:lvl3pPr>
                <a:lvl4pPr marL="1600200" indent="-228600" eaLnBrk="0" hangingPunct="0">
                  <a:defRPr>
                    <a:solidFill>
                      <a:schemeClr val="tx1"/>
                    </a:solidFill>
                    <a:latin typeface="VNI-Cooper" pitchFamily="2" charset="0"/>
                    <a:cs typeface="Arial" panose="020B0604020202020204" pitchFamily="34" charset="0"/>
                  </a:defRPr>
                </a:lvl4pPr>
                <a:lvl5pPr marL="2057400" indent="-228600" eaLnBrk="0" hangingPunct="0">
                  <a:defRPr>
                    <a:solidFill>
                      <a:schemeClr val="tx1"/>
                    </a:solidFill>
                    <a:latin typeface="VNI-Cooper"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9pPr>
              </a:lstStyle>
              <a:p>
                <a:pPr eaLnBrk="1" hangingPunct="1">
                  <a:defRPr/>
                </a:pPr>
                <a:endParaRPr lang="en-US" sz="2400" smtClean="0">
                  <a:solidFill>
                    <a:srgbClr val="000000"/>
                  </a:solidFill>
                  <a:latin typeface="Times New Roman" panose="02020603050405020304"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Cooper" pitchFamily="2" charset="0"/>
                    <a:cs typeface="Arial" panose="020B0604020202020204" pitchFamily="34" charset="0"/>
                  </a:defRPr>
                </a:lvl1pPr>
                <a:lvl2pPr marL="742950" indent="-285750" eaLnBrk="0" hangingPunct="0">
                  <a:defRPr>
                    <a:solidFill>
                      <a:schemeClr val="tx1"/>
                    </a:solidFill>
                    <a:latin typeface="VNI-Cooper" pitchFamily="2" charset="0"/>
                    <a:cs typeface="Arial" panose="020B0604020202020204" pitchFamily="34" charset="0"/>
                  </a:defRPr>
                </a:lvl2pPr>
                <a:lvl3pPr marL="1143000" indent="-228600" eaLnBrk="0" hangingPunct="0">
                  <a:defRPr>
                    <a:solidFill>
                      <a:schemeClr val="tx1"/>
                    </a:solidFill>
                    <a:latin typeface="VNI-Cooper" pitchFamily="2" charset="0"/>
                    <a:cs typeface="Arial" panose="020B0604020202020204" pitchFamily="34" charset="0"/>
                  </a:defRPr>
                </a:lvl3pPr>
                <a:lvl4pPr marL="1600200" indent="-228600" eaLnBrk="0" hangingPunct="0">
                  <a:defRPr>
                    <a:solidFill>
                      <a:schemeClr val="tx1"/>
                    </a:solidFill>
                    <a:latin typeface="VNI-Cooper" pitchFamily="2" charset="0"/>
                    <a:cs typeface="Arial" panose="020B0604020202020204" pitchFamily="34" charset="0"/>
                  </a:defRPr>
                </a:lvl4pPr>
                <a:lvl5pPr marL="2057400" indent="-228600" eaLnBrk="0" hangingPunct="0">
                  <a:defRPr>
                    <a:solidFill>
                      <a:schemeClr val="tx1"/>
                    </a:solidFill>
                    <a:latin typeface="VNI-Cooper"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9pPr>
              </a:lstStyle>
              <a:p>
                <a:pPr eaLnBrk="1" hangingPunct="1">
                  <a:defRPr/>
                </a:pPr>
                <a:endParaRPr lang="en-US" sz="2400" smtClean="0">
                  <a:solidFill>
                    <a:srgbClr val="000000"/>
                  </a:solidFill>
                  <a:latin typeface="Times New Roman" panose="02020603050405020304"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Cooper" pitchFamily="2" charset="0"/>
                    <a:cs typeface="Arial" panose="020B0604020202020204" pitchFamily="34" charset="0"/>
                  </a:defRPr>
                </a:lvl1pPr>
                <a:lvl2pPr marL="742950" indent="-285750" eaLnBrk="0" hangingPunct="0">
                  <a:defRPr>
                    <a:solidFill>
                      <a:schemeClr val="tx1"/>
                    </a:solidFill>
                    <a:latin typeface="VNI-Cooper" pitchFamily="2" charset="0"/>
                    <a:cs typeface="Arial" panose="020B0604020202020204" pitchFamily="34" charset="0"/>
                  </a:defRPr>
                </a:lvl2pPr>
                <a:lvl3pPr marL="1143000" indent="-228600" eaLnBrk="0" hangingPunct="0">
                  <a:defRPr>
                    <a:solidFill>
                      <a:schemeClr val="tx1"/>
                    </a:solidFill>
                    <a:latin typeface="VNI-Cooper" pitchFamily="2" charset="0"/>
                    <a:cs typeface="Arial" panose="020B0604020202020204" pitchFamily="34" charset="0"/>
                  </a:defRPr>
                </a:lvl3pPr>
                <a:lvl4pPr marL="1600200" indent="-228600" eaLnBrk="0" hangingPunct="0">
                  <a:defRPr>
                    <a:solidFill>
                      <a:schemeClr val="tx1"/>
                    </a:solidFill>
                    <a:latin typeface="VNI-Cooper" pitchFamily="2" charset="0"/>
                    <a:cs typeface="Arial" panose="020B0604020202020204" pitchFamily="34" charset="0"/>
                  </a:defRPr>
                </a:lvl4pPr>
                <a:lvl5pPr marL="2057400" indent="-228600" eaLnBrk="0" hangingPunct="0">
                  <a:defRPr>
                    <a:solidFill>
                      <a:schemeClr val="tx1"/>
                    </a:solidFill>
                    <a:latin typeface="VNI-Cooper"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9pPr>
              </a:lstStyle>
              <a:p>
                <a:pPr eaLnBrk="1" hangingPunct="1">
                  <a:defRPr/>
                </a:pPr>
                <a:endParaRPr lang="en-US" sz="2400" smtClean="0">
                  <a:solidFill>
                    <a:srgbClr val="000000"/>
                  </a:solidFill>
                  <a:latin typeface="Times New Roman" panose="02020603050405020304"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Cooper" pitchFamily="2" charset="0"/>
                    <a:cs typeface="Arial" panose="020B0604020202020204" pitchFamily="34" charset="0"/>
                  </a:defRPr>
                </a:lvl1pPr>
                <a:lvl2pPr marL="742950" indent="-285750" eaLnBrk="0" hangingPunct="0">
                  <a:defRPr>
                    <a:solidFill>
                      <a:schemeClr val="tx1"/>
                    </a:solidFill>
                    <a:latin typeface="VNI-Cooper" pitchFamily="2" charset="0"/>
                    <a:cs typeface="Arial" panose="020B0604020202020204" pitchFamily="34" charset="0"/>
                  </a:defRPr>
                </a:lvl2pPr>
                <a:lvl3pPr marL="1143000" indent="-228600" eaLnBrk="0" hangingPunct="0">
                  <a:defRPr>
                    <a:solidFill>
                      <a:schemeClr val="tx1"/>
                    </a:solidFill>
                    <a:latin typeface="VNI-Cooper" pitchFamily="2" charset="0"/>
                    <a:cs typeface="Arial" panose="020B0604020202020204" pitchFamily="34" charset="0"/>
                  </a:defRPr>
                </a:lvl3pPr>
                <a:lvl4pPr marL="1600200" indent="-228600" eaLnBrk="0" hangingPunct="0">
                  <a:defRPr>
                    <a:solidFill>
                      <a:schemeClr val="tx1"/>
                    </a:solidFill>
                    <a:latin typeface="VNI-Cooper" pitchFamily="2" charset="0"/>
                    <a:cs typeface="Arial" panose="020B0604020202020204" pitchFamily="34" charset="0"/>
                  </a:defRPr>
                </a:lvl4pPr>
                <a:lvl5pPr marL="2057400" indent="-228600" eaLnBrk="0" hangingPunct="0">
                  <a:defRPr>
                    <a:solidFill>
                      <a:schemeClr val="tx1"/>
                    </a:solidFill>
                    <a:latin typeface="VNI-Cooper"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9pPr>
              </a:lstStyle>
              <a:p>
                <a:pPr eaLnBrk="1" hangingPunct="1">
                  <a:defRPr/>
                </a:pPr>
                <a:endParaRPr lang="en-US" sz="2400" smtClean="0">
                  <a:solidFill>
                    <a:srgbClr val="000000"/>
                  </a:solidFill>
                  <a:latin typeface="Times New Roman" panose="02020603050405020304"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Cooper" pitchFamily="2" charset="0"/>
                    <a:cs typeface="Arial" panose="020B0604020202020204" pitchFamily="34" charset="0"/>
                  </a:defRPr>
                </a:lvl1pPr>
                <a:lvl2pPr marL="742950" indent="-285750" eaLnBrk="0" hangingPunct="0">
                  <a:defRPr>
                    <a:solidFill>
                      <a:schemeClr val="tx1"/>
                    </a:solidFill>
                    <a:latin typeface="VNI-Cooper" pitchFamily="2" charset="0"/>
                    <a:cs typeface="Arial" panose="020B0604020202020204" pitchFamily="34" charset="0"/>
                  </a:defRPr>
                </a:lvl2pPr>
                <a:lvl3pPr marL="1143000" indent="-228600" eaLnBrk="0" hangingPunct="0">
                  <a:defRPr>
                    <a:solidFill>
                      <a:schemeClr val="tx1"/>
                    </a:solidFill>
                    <a:latin typeface="VNI-Cooper" pitchFamily="2" charset="0"/>
                    <a:cs typeface="Arial" panose="020B0604020202020204" pitchFamily="34" charset="0"/>
                  </a:defRPr>
                </a:lvl3pPr>
                <a:lvl4pPr marL="1600200" indent="-228600" eaLnBrk="0" hangingPunct="0">
                  <a:defRPr>
                    <a:solidFill>
                      <a:schemeClr val="tx1"/>
                    </a:solidFill>
                    <a:latin typeface="VNI-Cooper" pitchFamily="2" charset="0"/>
                    <a:cs typeface="Arial" panose="020B0604020202020204" pitchFamily="34" charset="0"/>
                  </a:defRPr>
                </a:lvl4pPr>
                <a:lvl5pPr marL="2057400" indent="-228600" eaLnBrk="0" hangingPunct="0">
                  <a:defRPr>
                    <a:solidFill>
                      <a:schemeClr val="tx1"/>
                    </a:solidFill>
                    <a:latin typeface="VNI-Cooper"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9pPr>
              </a:lstStyle>
              <a:p>
                <a:pPr eaLnBrk="1" hangingPunct="1">
                  <a:defRPr/>
                </a:pPr>
                <a:endParaRPr lang="en-US" sz="2400" smtClean="0">
                  <a:solidFill>
                    <a:srgbClr val="000000"/>
                  </a:solidFill>
                  <a:latin typeface="Times New Roman" panose="02020603050405020304"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Cooper" pitchFamily="2" charset="0"/>
                    <a:cs typeface="Arial" panose="020B0604020202020204" pitchFamily="34" charset="0"/>
                  </a:defRPr>
                </a:lvl1pPr>
                <a:lvl2pPr marL="742950" indent="-285750" eaLnBrk="0" hangingPunct="0">
                  <a:defRPr>
                    <a:solidFill>
                      <a:schemeClr val="tx1"/>
                    </a:solidFill>
                    <a:latin typeface="VNI-Cooper" pitchFamily="2" charset="0"/>
                    <a:cs typeface="Arial" panose="020B0604020202020204" pitchFamily="34" charset="0"/>
                  </a:defRPr>
                </a:lvl2pPr>
                <a:lvl3pPr marL="1143000" indent="-228600" eaLnBrk="0" hangingPunct="0">
                  <a:defRPr>
                    <a:solidFill>
                      <a:schemeClr val="tx1"/>
                    </a:solidFill>
                    <a:latin typeface="VNI-Cooper" pitchFamily="2" charset="0"/>
                    <a:cs typeface="Arial" panose="020B0604020202020204" pitchFamily="34" charset="0"/>
                  </a:defRPr>
                </a:lvl3pPr>
                <a:lvl4pPr marL="1600200" indent="-228600" eaLnBrk="0" hangingPunct="0">
                  <a:defRPr>
                    <a:solidFill>
                      <a:schemeClr val="tx1"/>
                    </a:solidFill>
                    <a:latin typeface="VNI-Cooper" pitchFamily="2" charset="0"/>
                    <a:cs typeface="Arial" panose="020B0604020202020204" pitchFamily="34" charset="0"/>
                  </a:defRPr>
                </a:lvl4pPr>
                <a:lvl5pPr marL="2057400" indent="-228600" eaLnBrk="0" hangingPunct="0">
                  <a:defRPr>
                    <a:solidFill>
                      <a:schemeClr val="tx1"/>
                    </a:solidFill>
                    <a:latin typeface="VNI-Cooper"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9pPr>
              </a:lstStyle>
              <a:p>
                <a:pPr eaLnBrk="1" hangingPunct="1">
                  <a:defRPr/>
                </a:pPr>
                <a:endParaRPr lang="en-US" sz="2400" smtClean="0">
                  <a:solidFill>
                    <a:srgbClr val="000000"/>
                  </a:solidFill>
                  <a:latin typeface="Times New Roman" panose="02020603050405020304"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Cooper" pitchFamily="2" charset="0"/>
                    <a:cs typeface="Arial" panose="020B0604020202020204" pitchFamily="34" charset="0"/>
                  </a:defRPr>
                </a:lvl1pPr>
                <a:lvl2pPr marL="742950" indent="-285750" eaLnBrk="0" hangingPunct="0">
                  <a:defRPr>
                    <a:solidFill>
                      <a:schemeClr val="tx1"/>
                    </a:solidFill>
                    <a:latin typeface="VNI-Cooper" pitchFamily="2" charset="0"/>
                    <a:cs typeface="Arial" panose="020B0604020202020204" pitchFamily="34" charset="0"/>
                  </a:defRPr>
                </a:lvl2pPr>
                <a:lvl3pPr marL="1143000" indent="-228600" eaLnBrk="0" hangingPunct="0">
                  <a:defRPr>
                    <a:solidFill>
                      <a:schemeClr val="tx1"/>
                    </a:solidFill>
                    <a:latin typeface="VNI-Cooper" pitchFamily="2" charset="0"/>
                    <a:cs typeface="Arial" panose="020B0604020202020204" pitchFamily="34" charset="0"/>
                  </a:defRPr>
                </a:lvl3pPr>
                <a:lvl4pPr marL="1600200" indent="-228600" eaLnBrk="0" hangingPunct="0">
                  <a:defRPr>
                    <a:solidFill>
                      <a:schemeClr val="tx1"/>
                    </a:solidFill>
                    <a:latin typeface="VNI-Cooper" pitchFamily="2" charset="0"/>
                    <a:cs typeface="Arial" panose="020B0604020202020204" pitchFamily="34" charset="0"/>
                  </a:defRPr>
                </a:lvl4pPr>
                <a:lvl5pPr marL="2057400" indent="-228600" eaLnBrk="0" hangingPunct="0">
                  <a:defRPr>
                    <a:solidFill>
                      <a:schemeClr val="tx1"/>
                    </a:solidFill>
                    <a:latin typeface="VNI-Cooper"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9pPr>
              </a:lstStyle>
              <a:p>
                <a:pPr eaLnBrk="1" hangingPunct="1">
                  <a:defRPr/>
                </a:pPr>
                <a:endParaRPr lang="en-US" sz="2400" smtClean="0">
                  <a:solidFill>
                    <a:srgbClr val="000000"/>
                  </a:solidFill>
                  <a:latin typeface="Times New Roman" panose="02020603050405020304"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Cooper" pitchFamily="2" charset="0"/>
                    <a:cs typeface="Arial" panose="020B0604020202020204" pitchFamily="34" charset="0"/>
                  </a:defRPr>
                </a:lvl1pPr>
                <a:lvl2pPr marL="742950" indent="-285750" eaLnBrk="0" hangingPunct="0">
                  <a:defRPr>
                    <a:solidFill>
                      <a:schemeClr val="tx1"/>
                    </a:solidFill>
                    <a:latin typeface="VNI-Cooper" pitchFamily="2" charset="0"/>
                    <a:cs typeface="Arial" panose="020B0604020202020204" pitchFamily="34" charset="0"/>
                  </a:defRPr>
                </a:lvl2pPr>
                <a:lvl3pPr marL="1143000" indent="-228600" eaLnBrk="0" hangingPunct="0">
                  <a:defRPr>
                    <a:solidFill>
                      <a:schemeClr val="tx1"/>
                    </a:solidFill>
                    <a:latin typeface="VNI-Cooper" pitchFamily="2" charset="0"/>
                    <a:cs typeface="Arial" panose="020B0604020202020204" pitchFamily="34" charset="0"/>
                  </a:defRPr>
                </a:lvl3pPr>
                <a:lvl4pPr marL="1600200" indent="-228600" eaLnBrk="0" hangingPunct="0">
                  <a:defRPr>
                    <a:solidFill>
                      <a:schemeClr val="tx1"/>
                    </a:solidFill>
                    <a:latin typeface="VNI-Cooper" pitchFamily="2" charset="0"/>
                    <a:cs typeface="Arial" panose="020B0604020202020204" pitchFamily="34" charset="0"/>
                  </a:defRPr>
                </a:lvl4pPr>
                <a:lvl5pPr marL="2057400" indent="-228600" eaLnBrk="0" hangingPunct="0">
                  <a:defRPr>
                    <a:solidFill>
                      <a:schemeClr val="tx1"/>
                    </a:solidFill>
                    <a:latin typeface="VNI-Cooper"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9pPr>
              </a:lstStyle>
              <a:p>
                <a:pPr eaLnBrk="1" hangingPunct="1">
                  <a:defRPr/>
                </a:pPr>
                <a:endParaRPr lang="en-US" sz="2400" smtClean="0">
                  <a:solidFill>
                    <a:srgbClr val="000000"/>
                  </a:solidFill>
                  <a:latin typeface="Times New Roman" panose="02020603050405020304"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Cooper" pitchFamily="2" charset="0"/>
                    <a:cs typeface="Arial" panose="020B0604020202020204" pitchFamily="34" charset="0"/>
                  </a:defRPr>
                </a:lvl1pPr>
                <a:lvl2pPr marL="742950" indent="-285750" eaLnBrk="0" hangingPunct="0">
                  <a:defRPr>
                    <a:solidFill>
                      <a:schemeClr val="tx1"/>
                    </a:solidFill>
                    <a:latin typeface="VNI-Cooper" pitchFamily="2" charset="0"/>
                    <a:cs typeface="Arial" panose="020B0604020202020204" pitchFamily="34" charset="0"/>
                  </a:defRPr>
                </a:lvl2pPr>
                <a:lvl3pPr marL="1143000" indent="-228600" eaLnBrk="0" hangingPunct="0">
                  <a:defRPr>
                    <a:solidFill>
                      <a:schemeClr val="tx1"/>
                    </a:solidFill>
                    <a:latin typeface="VNI-Cooper" pitchFamily="2" charset="0"/>
                    <a:cs typeface="Arial" panose="020B0604020202020204" pitchFamily="34" charset="0"/>
                  </a:defRPr>
                </a:lvl3pPr>
                <a:lvl4pPr marL="1600200" indent="-228600" eaLnBrk="0" hangingPunct="0">
                  <a:defRPr>
                    <a:solidFill>
                      <a:schemeClr val="tx1"/>
                    </a:solidFill>
                    <a:latin typeface="VNI-Cooper" pitchFamily="2" charset="0"/>
                    <a:cs typeface="Arial" panose="020B0604020202020204" pitchFamily="34" charset="0"/>
                  </a:defRPr>
                </a:lvl4pPr>
                <a:lvl5pPr marL="2057400" indent="-228600" eaLnBrk="0" hangingPunct="0">
                  <a:defRPr>
                    <a:solidFill>
                      <a:schemeClr val="tx1"/>
                    </a:solidFill>
                    <a:latin typeface="VNI-Cooper"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9pPr>
              </a:lstStyle>
              <a:p>
                <a:pPr eaLnBrk="1" hangingPunct="1">
                  <a:defRPr/>
                </a:pPr>
                <a:endParaRPr lang="en-US" sz="2400" smtClean="0">
                  <a:solidFill>
                    <a:srgbClr val="000000"/>
                  </a:solidFill>
                  <a:latin typeface="Times New Roman" panose="02020603050405020304" pitchFamily="18" charset="0"/>
                </a:endParaRPr>
              </a:p>
            </p:txBody>
          </p:sp>
        </p:grpSp>
      </p:grpSp>
      <p:sp>
        <p:nvSpPr>
          <p:cNvPr id="12494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US" noProof="0" smtClean="0"/>
              <a:t>Click to edit Master title style</a:t>
            </a:r>
          </a:p>
        </p:txBody>
      </p:sp>
      <p:sp>
        <p:nvSpPr>
          <p:cNvPr id="12494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US" noProof="0" smtClean="0"/>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cs typeface="Arial" charset="0"/>
              </a:defRPr>
            </a:lvl1pPr>
          </a:lstStyle>
          <a:p>
            <a:pPr>
              <a:defRPr/>
            </a:pPr>
            <a:endParaRPr lang="en-US"/>
          </a:p>
        </p:txBody>
      </p:sp>
      <p:sp>
        <p:nvSpPr>
          <p:cNvPr id="19" name="Rectangle 17"/>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20" name="Rectangle 18"/>
          <p:cNvSpPr>
            <a:spLocks noGrp="1" noChangeArrowheads="1"/>
          </p:cNvSpPr>
          <p:nvPr>
            <p:ph type="sldNum" sz="quarter" idx="12"/>
          </p:nvPr>
        </p:nvSpPr>
        <p:spPr/>
        <p:txBody>
          <a:bodyPr/>
          <a:lstStyle>
            <a:lvl1pPr>
              <a:defRPr/>
            </a:lvl1pPr>
          </a:lstStyle>
          <a:p>
            <a:pPr>
              <a:defRPr/>
            </a:pPr>
            <a:fld id="{53040124-6317-40DA-A27C-F58EBFFE94D9}" type="slidenum">
              <a:rPr lang="en-US"/>
              <a:pPr>
                <a:defRPr/>
              </a:pPr>
              <a:t>‹#›</a:t>
            </a:fld>
            <a:endParaRPr lang="en-US"/>
          </a:p>
        </p:txBody>
      </p:sp>
    </p:spTree>
    <p:extLst>
      <p:ext uri="{BB962C8B-B14F-4D97-AF65-F5344CB8AC3E}">
        <p14:creationId xmlns:p14="http://schemas.microsoft.com/office/powerpoint/2010/main" val="18888327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cs typeface="Arial"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fld id="{CDDE7E43-A9A3-4671-BF8C-159220E86967}" type="slidenum">
              <a:rPr lang="en-US"/>
              <a:pPr>
                <a:defRPr/>
              </a:pPr>
              <a:t>‹#›</a:t>
            </a:fld>
            <a:endParaRPr lang="en-US"/>
          </a:p>
        </p:txBody>
      </p:sp>
      <p:sp>
        <p:nvSpPr>
          <p:cNvPr id="6" name="Date Placeholder 5"/>
          <p:cNvSpPr>
            <a:spLocks noGrp="1"/>
          </p:cNvSpPr>
          <p:nvPr>
            <p:ph type="dt" sz="half" idx="12"/>
          </p:nvPr>
        </p:nvSpPr>
        <p:spPr/>
        <p:txBody>
          <a:bodyPr/>
          <a:lstStyle>
            <a:lvl1pPr>
              <a:defRPr>
                <a:cs typeface="Arial" charset="0"/>
              </a:defRPr>
            </a:lvl1pPr>
          </a:lstStyle>
          <a:p>
            <a:pPr>
              <a:defRPr/>
            </a:pPr>
            <a:endParaRPr lang="en-US"/>
          </a:p>
        </p:txBody>
      </p:sp>
    </p:spTree>
    <p:extLst>
      <p:ext uri="{BB962C8B-B14F-4D97-AF65-F5344CB8AC3E}">
        <p14:creationId xmlns:p14="http://schemas.microsoft.com/office/powerpoint/2010/main" val="20996001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cs typeface="Arial"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fld id="{F64D628F-035C-40A0-9829-94FEFDF8B59B}" type="slidenum">
              <a:rPr lang="en-US"/>
              <a:pPr>
                <a:defRPr/>
              </a:pPr>
              <a:t>‹#›</a:t>
            </a:fld>
            <a:endParaRPr lang="en-US"/>
          </a:p>
        </p:txBody>
      </p:sp>
      <p:sp>
        <p:nvSpPr>
          <p:cNvPr id="6" name="Date Placeholder 5"/>
          <p:cNvSpPr>
            <a:spLocks noGrp="1"/>
          </p:cNvSpPr>
          <p:nvPr>
            <p:ph type="dt" sz="half" idx="12"/>
          </p:nvPr>
        </p:nvSpPr>
        <p:spPr/>
        <p:txBody>
          <a:bodyPr/>
          <a:lstStyle>
            <a:lvl1pPr>
              <a:defRPr>
                <a:cs typeface="Arial" charset="0"/>
              </a:defRPr>
            </a:lvl1pPr>
          </a:lstStyle>
          <a:p>
            <a:pPr>
              <a:defRPr/>
            </a:pPr>
            <a:endParaRPr lang="en-US"/>
          </a:p>
        </p:txBody>
      </p:sp>
    </p:spTree>
    <p:extLst>
      <p:ext uri="{BB962C8B-B14F-4D97-AF65-F5344CB8AC3E}">
        <p14:creationId xmlns:p14="http://schemas.microsoft.com/office/powerpoint/2010/main" val="493103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43F04035-D121-4EDA-86C9-CF8AED38CB75}" type="slidenum">
              <a:rPr lang="en-US"/>
              <a:pPr>
                <a:defRPr/>
              </a:pPr>
              <a:t>‹#›</a:t>
            </a:fld>
            <a:endParaRPr lang="en-US"/>
          </a:p>
        </p:txBody>
      </p:sp>
      <p:sp>
        <p:nvSpPr>
          <p:cNvPr id="7" name="Date Placeholder 6"/>
          <p:cNvSpPr>
            <a:spLocks noGrp="1"/>
          </p:cNvSpPr>
          <p:nvPr>
            <p:ph type="dt" sz="half" idx="12"/>
          </p:nvPr>
        </p:nvSpPr>
        <p:spPr/>
        <p:txBody>
          <a:bodyPr/>
          <a:lstStyle>
            <a:lvl1pPr>
              <a:defRPr>
                <a:cs typeface="Arial" charset="0"/>
              </a:defRPr>
            </a:lvl1pPr>
          </a:lstStyle>
          <a:p>
            <a:pPr>
              <a:defRPr/>
            </a:pPr>
            <a:endParaRPr lang="en-US"/>
          </a:p>
        </p:txBody>
      </p:sp>
    </p:spTree>
    <p:extLst>
      <p:ext uri="{BB962C8B-B14F-4D97-AF65-F5344CB8AC3E}">
        <p14:creationId xmlns:p14="http://schemas.microsoft.com/office/powerpoint/2010/main" val="42337164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cs typeface="Arial" charset="0"/>
              </a:defRPr>
            </a:lvl1pPr>
          </a:lstStyle>
          <a:p>
            <a:pPr>
              <a:defRPr/>
            </a:pPr>
            <a:endParaRPr lang="en-US"/>
          </a:p>
        </p:txBody>
      </p:sp>
      <p:sp>
        <p:nvSpPr>
          <p:cNvPr id="8" name="Slide Number Placeholder 7"/>
          <p:cNvSpPr>
            <a:spLocks noGrp="1"/>
          </p:cNvSpPr>
          <p:nvPr>
            <p:ph type="sldNum" sz="quarter" idx="11"/>
          </p:nvPr>
        </p:nvSpPr>
        <p:spPr/>
        <p:txBody>
          <a:bodyPr/>
          <a:lstStyle>
            <a:lvl1pPr>
              <a:defRPr/>
            </a:lvl1pPr>
          </a:lstStyle>
          <a:p>
            <a:pPr>
              <a:defRPr/>
            </a:pPr>
            <a:fld id="{5E5499F2-B5E9-4EE7-BA52-7CC3CADB26F8}" type="slidenum">
              <a:rPr lang="en-US"/>
              <a:pPr>
                <a:defRPr/>
              </a:pPr>
              <a:t>‹#›</a:t>
            </a:fld>
            <a:endParaRPr lang="en-US"/>
          </a:p>
        </p:txBody>
      </p:sp>
      <p:sp>
        <p:nvSpPr>
          <p:cNvPr id="9" name="Date Placeholder 8"/>
          <p:cNvSpPr>
            <a:spLocks noGrp="1"/>
          </p:cNvSpPr>
          <p:nvPr>
            <p:ph type="dt" sz="half" idx="12"/>
          </p:nvPr>
        </p:nvSpPr>
        <p:spPr/>
        <p:txBody>
          <a:bodyPr/>
          <a:lstStyle>
            <a:lvl1pPr>
              <a:defRPr>
                <a:cs typeface="Arial" charset="0"/>
              </a:defRPr>
            </a:lvl1pPr>
          </a:lstStyle>
          <a:p>
            <a:pPr>
              <a:defRPr/>
            </a:pPr>
            <a:endParaRPr lang="en-US"/>
          </a:p>
        </p:txBody>
      </p:sp>
    </p:spTree>
    <p:extLst>
      <p:ext uri="{BB962C8B-B14F-4D97-AF65-F5344CB8AC3E}">
        <p14:creationId xmlns:p14="http://schemas.microsoft.com/office/powerpoint/2010/main" val="2953929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887D53DE-29B4-4311-9A4C-B8C3EAD5FB01}" type="slidenum">
              <a:rPr lang="vi-VN"/>
              <a:pPr>
                <a:defRPr/>
              </a:pPr>
              <a:t>‹#›</a:t>
            </a:fld>
            <a:endParaRPr lang="vi-VN"/>
          </a:p>
        </p:txBody>
      </p:sp>
    </p:spTree>
    <p:extLst>
      <p:ext uri="{BB962C8B-B14F-4D97-AF65-F5344CB8AC3E}">
        <p14:creationId xmlns:p14="http://schemas.microsoft.com/office/powerpoint/2010/main" val="12467823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cs typeface="Arial" charset="0"/>
              </a:defRPr>
            </a:lvl1pPr>
          </a:lstStyle>
          <a:p>
            <a:pPr>
              <a:defRPr/>
            </a:pPr>
            <a:endParaRPr lang="en-US"/>
          </a:p>
        </p:txBody>
      </p:sp>
      <p:sp>
        <p:nvSpPr>
          <p:cNvPr id="4" name="Slide Number Placeholder 3"/>
          <p:cNvSpPr>
            <a:spLocks noGrp="1"/>
          </p:cNvSpPr>
          <p:nvPr>
            <p:ph type="sldNum" sz="quarter" idx="11"/>
          </p:nvPr>
        </p:nvSpPr>
        <p:spPr/>
        <p:txBody>
          <a:bodyPr/>
          <a:lstStyle>
            <a:lvl1pPr>
              <a:defRPr/>
            </a:lvl1pPr>
          </a:lstStyle>
          <a:p>
            <a:pPr>
              <a:defRPr/>
            </a:pPr>
            <a:fld id="{9C65B7D6-A54D-4C24-8C27-548AD2D25223}" type="slidenum">
              <a:rPr lang="en-US"/>
              <a:pPr>
                <a:defRPr/>
              </a:pPr>
              <a:t>‹#›</a:t>
            </a:fld>
            <a:endParaRPr lang="en-US"/>
          </a:p>
        </p:txBody>
      </p:sp>
      <p:sp>
        <p:nvSpPr>
          <p:cNvPr id="5" name="Date Placeholder 4"/>
          <p:cNvSpPr>
            <a:spLocks noGrp="1"/>
          </p:cNvSpPr>
          <p:nvPr>
            <p:ph type="dt" sz="half" idx="12"/>
          </p:nvPr>
        </p:nvSpPr>
        <p:spPr/>
        <p:txBody>
          <a:bodyPr/>
          <a:lstStyle>
            <a:lvl1pPr>
              <a:defRPr>
                <a:cs typeface="Arial" charset="0"/>
              </a:defRPr>
            </a:lvl1pPr>
          </a:lstStyle>
          <a:p>
            <a:pPr>
              <a:defRPr/>
            </a:pPr>
            <a:endParaRPr lang="en-US"/>
          </a:p>
        </p:txBody>
      </p:sp>
    </p:spTree>
    <p:extLst>
      <p:ext uri="{BB962C8B-B14F-4D97-AF65-F5344CB8AC3E}">
        <p14:creationId xmlns:p14="http://schemas.microsoft.com/office/powerpoint/2010/main" val="6129857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cs typeface="Arial" charset="0"/>
              </a:defRPr>
            </a:lvl1pPr>
          </a:lstStyle>
          <a:p>
            <a:pPr>
              <a:defRPr/>
            </a:pPr>
            <a:endParaRPr lang="en-US"/>
          </a:p>
        </p:txBody>
      </p:sp>
      <p:sp>
        <p:nvSpPr>
          <p:cNvPr id="3" name="Slide Number Placeholder 2"/>
          <p:cNvSpPr>
            <a:spLocks noGrp="1"/>
          </p:cNvSpPr>
          <p:nvPr>
            <p:ph type="sldNum" sz="quarter" idx="11"/>
          </p:nvPr>
        </p:nvSpPr>
        <p:spPr/>
        <p:txBody>
          <a:bodyPr/>
          <a:lstStyle>
            <a:lvl1pPr>
              <a:defRPr/>
            </a:lvl1pPr>
          </a:lstStyle>
          <a:p>
            <a:pPr>
              <a:defRPr/>
            </a:pPr>
            <a:fld id="{BB58B82A-BC36-433D-AACB-711B431825A0}" type="slidenum">
              <a:rPr lang="en-US"/>
              <a:pPr>
                <a:defRPr/>
              </a:pPr>
              <a:t>‹#›</a:t>
            </a:fld>
            <a:endParaRPr lang="en-US"/>
          </a:p>
        </p:txBody>
      </p:sp>
      <p:sp>
        <p:nvSpPr>
          <p:cNvPr id="4" name="Date Placeholder 3"/>
          <p:cNvSpPr>
            <a:spLocks noGrp="1"/>
          </p:cNvSpPr>
          <p:nvPr>
            <p:ph type="dt" sz="half" idx="12"/>
          </p:nvPr>
        </p:nvSpPr>
        <p:spPr/>
        <p:txBody>
          <a:bodyPr/>
          <a:lstStyle>
            <a:lvl1pPr>
              <a:defRPr>
                <a:cs typeface="Arial" charset="0"/>
              </a:defRPr>
            </a:lvl1pPr>
          </a:lstStyle>
          <a:p>
            <a:pPr>
              <a:defRPr/>
            </a:pPr>
            <a:endParaRPr lang="en-US"/>
          </a:p>
        </p:txBody>
      </p:sp>
    </p:spTree>
    <p:extLst>
      <p:ext uri="{BB962C8B-B14F-4D97-AF65-F5344CB8AC3E}">
        <p14:creationId xmlns:p14="http://schemas.microsoft.com/office/powerpoint/2010/main" val="28150946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114AE969-31BA-48DF-9439-DE9F3D8D2F17}" type="slidenum">
              <a:rPr lang="en-US"/>
              <a:pPr>
                <a:defRPr/>
              </a:pPr>
              <a:t>‹#›</a:t>
            </a:fld>
            <a:endParaRPr lang="en-US"/>
          </a:p>
        </p:txBody>
      </p:sp>
      <p:sp>
        <p:nvSpPr>
          <p:cNvPr id="7" name="Date Placeholder 6"/>
          <p:cNvSpPr>
            <a:spLocks noGrp="1"/>
          </p:cNvSpPr>
          <p:nvPr>
            <p:ph type="dt" sz="half" idx="12"/>
          </p:nvPr>
        </p:nvSpPr>
        <p:spPr/>
        <p:txBody>
          <a:bodyPr/>
          <a:lstStyle>
            <a:lvl1pPr>
              <a:defRPr>
                <a:cs typeface="Arial" charset="0"/>
              </a:defRPr>
            </a:lvl1pPr>
          </a:lstStyle>
          <a:p>
            <a:pPr>
              <a:defRPr/>
            </a:pPr>
            <a:endParaRPr lang="en-US"/>
          </a:p>
        </p:txBody>
      </p:sp>
    </p:spTree>
    <p:extLst>
      <p:ext uri="{BB962C8B-B14F-4D97-AF65-F5344CB8AC3E}">
        <p14:creationId xmlns:p14="http://schemas.microsoft.com/office/powerpoint/2010/main" val="6062745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0D6926D1-8FB7-4A60-ADAA-91CB73559ADC}" type="slidenum">
              <a:rPr lang="en-US"/>
              <a:pPr>
                <a:defRPr/>
              </a:pPr>
              <a:t>‹#›</a:t>
            </a:fld>
            <a:endParaRPr lang="en-US"/>
          </a:p>
        </p:txBody>
      </p:sp>
      <p:sp>
        <p:nvSpPr>
          <p:cNvPr id="7" name="Date Placeholder 6"/>
          <p:cNvSpPr>
            <a:spLocks noGrp="1"/>
          </p:cNvSpPr>
          <p:nvPr>
            <p:ph type="dt" sz="half" idx="12"/>
          </p:nvPr>
        </p:nvSpPr>
        <p:spPr/>
        <p:txBody>
          <a:bodyPr/>
          <a:lstStyle>
            <a:lvl1pPr>
              <a:defRPr>
                <a:cs typeface="Arial" charset="0"/>
              </a:defRPr>
            </a:lvl1pPr>
          </a:lstStyle>
          <a:p>
            <a:pPr>
              <a:defRPr/>
            </a:pPr>
            <a:endParaRPr lang="en-US"/>
          </a:p>
        </p:txBody>
      </p:sp>
    </p:spTree>
    <p:extLst>
      <p:ext uri="{BB962C8B-B14F-4D97-AF65-F5344CB8AC3E}">
        <p14:creationId xmlns:p14="http://schemas.microsoft.com/office/powerpoint/2010/main" val="32744248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cs typeface="Arial"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fld id="{144A1831-1DE4-469A-992B-5165E124EC4C}" type="slidenum">
              <a:rPr lang="en-US"/>
              <a:pPr>
                <a:defRPr/>
              </a:pPr>
              <a:t>‹#›</a:t>
            </a:fld>
            <a:endParaRPr lang="en-US"/>
          </a:p>
        </p:txBody>
      </p:sp>
      <p:sp>
        <p:nvSpPr>
          <p:cNvPr id="6" name="Date Placeholder 5"/>
          <p:cNvSpPr>
            <a:spLocks noGrp="1"/>
          </p:cNvSpPr>
          <p:nvPr>
            <p:ph type="dt" sz="half" idx="12"/>
          </p:nvPr>
        </p:nvSpPr>
        <p:spPr/>
        <p:txBody>
          <a:bodyPr/>
          <a:lstStyle>
            <a:lvl1pPr>
              <a:defRPr>
                <a:cs typeface="Arial" charset="0"/>
              </a:defRPr>
            </a:lvl1pPr>
          </a:lstStyle>
          <a:p>
            <a:pPr>
              <a:defRPr/>
            </a:pPr>
            <a:endParaRPr lang="en-US"/>
          </a:p>
        </p:txBody>
      </p:sp>
    </p:spTree>
    <p:extLst>
      <p:ext uri="{BB962C8B-B14F-4D97-AF65-F5344CB8AC3E}">
        <p14:creationId xmlns:p14="http://schemas.microsoft.com/office/powerpoint/2010/main" val="1004139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cs typeface="Arial"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fld id="{E901F429-F2EE-4F43-B865-A645E64977C4}" type="slidenum">
              <a:rPr lang="en-US"/>
              <a:pPr>
                <a:defRPr/>
              </a:pPr>
              <a:t>‹#›</a:t>
            </a:fld>
            <a:endParaRPr lang="en-US"/>
          </a:p>
        </p:txBody>
      </p:sp>
      <p:sp>
        <p:nvSpPr>
          <p:cNvPr id="6" name="Date Placeholder 5"/>
          <p:cNvSpPr>
            <a:spLocks noGrp="1"/>
          </p:cNvSpPr>
          <p:nvPr>
            <p:ph type="dt" sz="half" idx="12"/>
          </p:nvPr>
        </p:nvSpPr>
        <p:spPr/>
        <p:txBody>
          <a:bodyPr/>
          <a:lstStyle>
            <a:lvl1pPr>
              <a:defRPr>
                <a:cs typeface="Arial" charset="0"/>
              </a:defRPr>
            </a:lvl1pPr>
          </a:lstStyle>
          <a:p>
            <a:pPr>
              <a:defRPr/>
            </a:pPr>
            <a:endParaRPr lang="en-US"/>
          </a:p>
        </p:txBody>
      </p:sp>
    </p:spTree>
    <p:extLst>
      <p:ext uri="{BB962C8B-B14F-4D97-AF65-F5344CB8AC3E}">
        <p14:creationId xmlns:p14="http://schemas.microsoft.com/office/powerpoint/2010/main" val="3718817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F967A4E4-DA43-4EF4-A006-103C620B7142}" type="slidenum">
              <a:rPr lang="vi-VN"/>
              <a:pPr>
                <a:defRPr/>
              </a:pPr>
              <a:t>‹#›</a:t>
            </a:fld>
            <a:endParaRPr lang="vi-VN"/>
          </a:p>
        </p:txBody>
      </p:sp>
    </p:spTree>
    <p:extLst>
      <p:ext uri="{BB962C8B-B14F-4D97-AF65-F5344CB8AC3E}">
        <p14:creationId xmlns:p14="http://schemas.microsoft.com/office/powerpoint/2010/main" val="1653954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vi-VN"/>
          </a:p>
        </p:txBody>
      </p:sp>
      <p:sp>
        <p:nvSpPr>
          <p:cNvPr id="8" name="Footer Placeholder 4"/>
          <p:cNvSpPr>
            <a:spLocks noGrp="1"/>
          </p:cNvSpPr>
          <p:nvPr>
            <p:ph type="ftr" sz="quarter" idx="11"/>
          </p:nvPr>
        </p:nvSpPr>
        <p:spPr/>
        <p:txBody>
          <a:bodyPr/>
          <a:lstStyle>
            <a:lvl1pPr>
              <a:defRPr/>
            </a:lvl1pPr>
          </a:lstStyle>
          <a:p>
            <a:pPr>
              <a:defRPr/>
            </a:pPr>
            <a:endParaRPr lang="vi-VN"/>
          </a:p>
        </p:txBody>
      </p:sp>
      <p:sp>
        <p:nvSpPr>
          <p:cNvPr id="9" name="Slide Number Placeholder 5"/>
          <p:cNvSpPr>
            <a:spLocks noGrp="1"/>
          </p:cNvSpPr>
          <p:nvPr>
            <p:ph type="sldNum" sz="quarter" idx="12"/>
          </p:nvPr>
        </p:nvSpPr>
        <p:spPr/>
        <p:txBody>
          <a:bodyPr/>
          <a:lstStyle>
            <a:lvl1pPr>
              <a:defRPr/>
            </a:lvl1pPr>
          </a:lstStyle>
          <a:p>
            <a:pPr>
              <a:defRPr/>
            </a:pPr>
            <a:fld id="{09762677-D6B9-42C2-B8BB-7B4B98F4DF41}" type="slidenum">
              <a:rPr lang="vi-VN"/>
              <a:pPr>
                <a:defRPr/>
              </a:pPr>
              <a:t>‹#›</a:t>
            </a:fld>
            <a:endParaRPr lang="vi-VN"/>
          </a:p>
        </p:txBody>
      </p:sp>
    </p:spTree>
    <p:extLst>
      <p:ext uri="{BB962C8B-B14F-4D97-AF65-F5344CB8AC3E}">
        <p14:creationId xmlns:p14="http://schemas.microsoft.com/office/powerpoint/2010/main" val="3983248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vi-VN"/>
          </a:p>
        </p:txBody>
      </p:sp>
      <p:sp>
        <p:nvSpPr>
          <p:cNvPr id="4" name="Footer Placeholder 4"/>
          <p:cNvSpPr>
            <a:spLocks noGrp="1"/>
          </p:cNvSpPr>
          <p:nvPr>
            <p:ph type="ftr" sz="quarter" idx="11"/>
          </p:nvPr>
        </p:nvSpPr>
        <p:spPr/>
        <p:txBody>
          <a:bodyPr/>
          <a:lstStyle>
            <a:lvl1pPr>
              <a:defRPr/>
            </a:lvl1pPr>
          </a:lstStyle>
          <a:p>
            <a:pPr>
              <a:defRPr/>
            </a:pPr>
            <a:endParaRPr lang="vi-VN"/>
          </a:p>
        </p:txBody>
      </p:sp>
      <p:sp>
        <p:nvSpPr>
          <p:cNvPr id="5" name="Slide Number Placeholder 5"/>
          <p:cNvSpPr>
            <a:spLocks noGrp="1"/>
          </p:cNvSpPr>
          <p:nvPr>
            <p:ph type="sldNum" sz="quarter" idx="12"/>
          </p:nvPr>
        </p:nvSpPr>
        <p:spPr/>
        <p:txBody>
          <a:bodyPr/>
          <a:lstStyle>
            <a:lvl1pPr>
              <a:defRPr/>
            </a:lvl1pPr>
          </a:lstStyle>
          <a:p>
            <a:pPr>
              <a:defRPr/>
            </a:pPr>
            <a:fld id="{08244296-4165-493B-BA6D-C0AF5EB0E42A}" type="slidenum">
              <a:rPr lang="vi-VN"/>
              <a:pPr>
                <a:defRPr/>
              </a:pPr>
              <a:t>‹#›</a:t>
            </a:fld>
            <a:endParaRPr lang="vi-VN"/>
          </a:p>
        </p:txBody>
      </p:sp>
    </p:spTree>
    <p:extLst>
      <p:ext uri="{BB962C8B-B14F-4D97-AF65-F5344CB8AC3E}">
        <p14:creationId xmlns:p14="http://schemas.microsoft.com/office/powerpoint/2010/main" val="146823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F53647F6-08B5-4861-8D44-89018E8B487E}" type="slidenum">
              <a:rPr lang="vi-VN"/>
              <a:pPr>
                <a:defRPr/>
              </a:pPr>
              <a:t>‹#›</a:t>
            </a:fld>
            <a:endParaRPr lang="vi-VN"/>
          </a:p>
        </p:txBody>
      </p:sp>
    </p:spTree>
    <p:extLst>
      <p:ext uri="{BB962C8B-B14F-4D97-AF65-F5344CB8AC3E}">
        <p14:creationId xmlns:p14="http://schemas.microsoft.com/office/powerpoint/2010/main" val="1923627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6AF576EC-53E1-4FCE-88E7-028F9D4C121A}" type="slidenum">
              <a:rPr lang="vi-VN"/>
              <a:pPr>
                <a:defRPr/>
              </a:pPr>
              <a:t>‹#›</a:t>
            </a:fld>
            <a:endParaRPr lang="vi-VN"/>
          </a:p>
        </p:txBody>
      </p:sp>
    </p:spTree>
    <p:extLst>
      <p:ext uri="{BB962C8B-B14F-4D97-AF65-F5344CB8AC3E}">
        <p14:creationId xmlns:p14="http://schemas.microsoft.com/office/powerpoint/2010/main" val="966909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C83448DA-A14D-4036-A2F8-D27BDC718E3A}" type="slidenum">
              <a:rPr lang="vi-VN"/>
              <a:pPr>
                <a:defRPr/>
              </a:pPr>
              <a:t>‹#›</a:t>
            </a:fld>
            <a:endParaRPr lang="vi-VN"/>
          </a:p>
        </p:txBody>
      </p:sp>
    </p:spTree>
    <p:extLst>
      <p:ext uri="{BB962C8B-B14F-4D97-AF65-F5344CB8AC3E}">
        <p14:creationId xmlns:p14="http://schemas.microsoft.com/office/powerpoint/2010/main" val="335525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43000"/>
            <a:lum/>
          </a:blip>
          <a:srcRect/>
          <a:stretch>
            <a:fillRect l="-8000" r="-8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charset="0"/>
              </a:defRPr>
            </a:lvl1pPr>
          </a:lstStyle>
          <a:p>
            <a:pPr>
              <a:defRPr/>
            </a:pPr>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charset="0"/>
              </a:defRPr>
            </a:lvl1pPr>
          </a:lstStyle>
          <a:p>
            <a:pPr>
              <a:defRPr/>
            </a:pPr>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17F5CB0-0E83-4F3D-A48E-07D4202218F8}" type="slidenum">
              <a:rPr lang="vi-VN"/>
              <a:pPr>
                <a:defRPr/>
              </a:pPr>
              <a:t>‹#›</a:t>
            </a:fld>
            <a:endParaRPr lang="vi-VN"/>
          </a:p>
        </p:txBody>
      </p:sp>
    </p:spTree>
  </p:cSld>
  <p:clrMap bg1="lt1" tx1="dk1" bg2="lt2" tx2="dk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 id="2147484344" r:id="rId5"/>
    <p:sldLayoutId id="2147484345" r:id="rId6"/>
    <p:sldLayoutId id="2147484346" r:id="rId7"/>
    <p:sldLayoutId id="2147484347" r:id="rId8"/>
    <p:sldLayoutId id="2147484348" r:id="rId9"/>
    <p:sldLayoutId id="2147484349" r:id="rId10"/>
    <p:sldLayoutId id="2147484350" r:id="rId11"/>
    <p:sldLayoutId id="2147484351" r:id="rId12"/>
    <p:sldLayoutId id="2147484352"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Times New Roman" pitchFamily="18" charset="0"/>
        </a:defRPr>
      </a:lvl6pPr>
      <a:lvl7pPr marL="914400" algn="ctr" rtl="0" fontAlgn="base">
        <a:spcBef>
          <a:spcPct val="0"/>
        </a:spcBef>
        <a:spcAft>
          <a:spcPct val="0"/>
        </a:spcAft>
        <a:defRPr sz="4400">
          <a:solidFill>
            <a:schemeClr val="tx1"/>
          </a:solidFill>
          <a:latin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3000"/>
            <a:lum/>
          </a:blip>
          <a:srcRect/>
          <a:stretch>
            <a:fillRect l="-8000" r="-8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186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a:defRPr/>
            </a:pPr>
            <a:endParaRPr lang="en-US"/>
          </a:p>
        </p:txBody>
      </p:sp>
      <p:sp>
        <p:nvSpPr>
          <p:cNvPr id="12186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en-US"/>
          </a:p>
        </p:txBody>
      </p:sp>
      <p:sp>
        <p:nvSpPr>
          <p:cNvPr id="12186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a:defRPr/>
            </a:pPr>
            <a:fld id="{818F19EA-1FB9-45CA-BECA-22A10228092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3000"/>
            <a:lum/>
          </a:blip>
          <a:srcRect/>
          <a:stretch>
            <a:fillRect l="-8000" r="-8000"/>
          </a:stretch>
        </a:blip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solidFill>
                  <a:srgbClr val="000000"/>
                </a:solidFill>
                <a:latin typeface="+mn-lt"/>
                <a:cs typeface="+mn-cs"/>
              </a:defRPr>
            </a:lvl1pPr>
          </a:lstStyle>
          <a:p>
            <a:pPr>
              <a:defRPr/>
            </a:pPr>
            <a:endParaRPr lang="en-US"/>
          </a:p>
        </p:txBody>
      </p:sp>
      <p:sp>
        <p:nvSpPr>
          <p:cNvPr id="123907"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rgbClr val="000000"/>
                </a:solidFill>
                <a:latin typeface="Arial Black" pitchFamily="34" charset="0"/>
              </a:defRPr>
            </a:lvl1pPr>
          </a:lstStyle>
          <a:p>
            <a:pPr>
              <a:defRPr/>
            </a:pPr>
            <a:fld id="{DA8E1C27-AB0A-423E-AAE8-BF9F80FE5182}" type="slidenum">
              <a:rPr lang="en-US"/>
              <a:pPr>
                <a:defRPr/>
              </a:pPr>
              <a:t>‹#›</a:t>
            </a:fld>
            <a:endParaRPr lang="en-US"/>
          </a:p>
        </p:txBody>
      </p:sp>
      <p:grpSp>
        <p:nvGrpSpPr>
          <p:cNvPr id="3076" name="Group 4"/>
          <p:cNvGrpSpPr>
            <a:grpSpLocks/>
          </p:cNvGrpSpPr>
          <p:nvPr/>
        </p:nvGrpSpPr>
        <p:grpSpPr bwMode="auto">
          <a:xfrm>
            <a:off x="0" y="0"/>
            <a:ext cx="9144000" cy="546100"/>
            <a:chOff x="0" y="0"/>
            <a:chExt cx="5760" cy="344"/>
          </a:xfrm>
        </p:grpSpPr>
        <p:sp>
          <p:nvSpPr>
            <p:cNvPr id="4104"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NI-Cooper" pitchFamily="2" charset="0"/>
                  <a:cs typeface="Arial" panose="020B0604020202020204" pitchFamily="34" charset="0"/>
                </a:defRPr>
              </a:lvl1pPr>
              <a:lvl2pPr marL="742950" indent="-285750" eaLnBrk="0" hangingPunct="0">
                <a:defRPr>
                  <a:solidFill>
                    <a:schemeClr val="tx1"/>
                  </a:solidFill>
                  <a:latin typeface="VNI-Cooper" pitchFamily="2" charset="0"/>
                  <a:cs typeface="Arial" panose="020B0604020202020204" pitchFamily="34" charset="0"/>
                </a:defRPr>
              </a:lvl2pPr>
              <a:lvl3pPr marL="1143000" indent="-228600" eaLnBrk="0" hangingPunct="0">
                <a:defRPr>
                  <a:solidFill>
                    <a:schemeClr val="tx1"/>
                  </a:solidFill>
                  <a:latin typeface="VNI-Cooper" pitchFamily="2" charset="0"/>
                  <a:cs typeface="Arial" panose="020B0604020202020204" pitchFamily="34" charset="0"/>
                </a:defRPr>
              </a:lvl3pPr>
              <a:lvl4pPr marL="1600200" indent="-228600" eaLnBrk="0" hangingPunct="0">
                <a:defRPr>
                  <a:solidFill>
                    <a:schemeClr val="tx1"/>
                  </a:solidFill>
                  <a:latin typeface="VNI-Cooper" pitchFamily="2" charset="0"/>
                  <a:cs typeface="Arial" panose="020B0604020202020204" pitchFamily="34" charset="0"/>
                </a:defRPr>
              </a:lvl4pPr>
              <a:lvl5pPr marL="2057400" indent="-228600" eaLnBrk="0" hangingPunct="0">
                <a:defRPr>
                  <a:solidFill>
                    <a:schemeClr val="tx1"/>
                  </a:solidFill>
                  <a:latin typeface="VNI-Cooper"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9pPr>
            </a:lstStyle>
            <a:p>
              <a:pPr algn="ctr" eaLnBrk="1" hangingPunct="1">
                <a:defRPr/>
              </a:pPr>
              <a:endParaRPr lang="en-US" sz="2400" smtClean="0">
                <a:solidFill>
                  <a:srgbClr val="000000"/>
                </a:solidFill>
                <a:latin typeface="Times New Roman" panose="02020603050405020304" pitchFamily="18" charset="0"/>
              </a:endParaRPr>
            </a:p>
          </p:txBody>
        </p:sp>
        <p:sp>
          <p:nvSpPr>
            <p:cNvPr id="4105"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Cooper" pitchFamily="2" charset="0"/>
                  <a:cs typeface="Arial" panose="020B0604020202020204" pitchFamily="34" charset="0"/>
                </a:defRPr>
              </a:lvl1pPr>
              <a:lvl2pPr marL="742950" indent="-285750" eaLnBrk="0" hangingPunct="0">
                <a:defRPr>
                  <a:solidFill>
                    <a:schemeClr val="tx1"/>
                  </a:solidFill>
                  <a:latin typeface="VNI-Cooper" pitchFamily="2" charset="0"/>
                  <a:cs typeface="Arial" panose="020B0604020202020204" pitchFamily="34" charset="0"/>
                </a:defRPr>
              </a:lvl2pPr>
              <a:lvl3pPr marL="1143000" indent="-228600" eaLnBrk="0" hangingPunct="0">
                <a:defRPr>
                  <a:solidFill>
                    <a:schemeClr val="tx1"/>
                  </a:solidFill>
                  <a:latin typeface="VNI-Cooper" pitchFamily="2" charset="0"/>
                  <a:cs typeface="Arial" panose="020B0604020202020204" pitchFamily="34" charset="0"/>
                </a:defRPr>
              </a:lvl3pPr>
              <a:lvl4pPr marL="1600200" indent="-228600" eaLnBrk="0" hangingPunct="0">
                <a:defRPr>
                  <a:solidFill>
                    <a:schemeClr val="tx1"/>
                  </a:solidFill>
                  <a:latin typeface="VNI-Cooper" pitchFamily="2" charset="0"/>
                  <a:cs typeface="Arial" panose="020B0604020202020204" pitchFamily="34" charset="0"/>
                </a:defRPr>
              </a:lvl4pPr>
              <a:lvl5pPr marL="2057400" indent="-228600" eaLnBrk="0" hangingPunct="0">
                <a:defRPr>
                  <a:solidFill>
                    <a:schemeClr val="tx1"/>
                  </a:solidFill>
                  <a:latin typeface="VNI-Cooper"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9pPr>
            </a:lstStyle>
            <a:p>
              <a:pPr eaLnBrk="1" hangingPunct="1">
                <a:defRPr/>
              </a:pPr>
              <a:endParaRPr lang="en-US" sz="2400" smtClean="0">
                <a:solidFill>
                  <a:srgbClr val="000000"/>
                </a:solidFill>
                <a:latin typeface="Times New Roman" panose="02020603050405020304" pitchFamily="18" charset="0"/>
              </a:endParaRPr>
            </a:p>
          </p:txBody>
        </p:sp>
        <p:sp>
          <p:nvSpPr>
            <p:cNvPr id="4106"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Cooper" pitchFamily="2" charset="0"/>
                  <a:cs typeface="Arial" panose="020B0604020202020204" pitchFamily="34" charset="0"/>
                </a:defRPr>
              </a:lvl1pPr>
              <a:lvl2pPr marL="742950" indent="-285750" eaLnBrk="0" hangingPunct="0">
                <a:defRPr>
                  <a:solidFill>
                    <a:schemeClr val="tx1"/>
                  </a:solidFill>
                  <a:latin typeface="VNI-Cooper" pitchFamily="2" charset="0"/>
                  <a:cs typeface="Arial" panose="020B0604020202020204" pitchFamily="34" charset="0"/>
                </a:defRPr>
              </a:lvl2pPr>
              <a:lvl3pPr marL="1143000" indent="-228600" eaLnBrk="0" hangingPunct="0">
                <a:defRPr>
                  <a:solidFill>
                    <a:schemeClr val="tx1"/>
                  </a:solidFill>
                  <a:latin typeface="VNI-Cooper" pitchFamily="2" charset="0"/>
                  <a:cs typeface="Arial" panose="020B0604020202020204" pitchFamily="34" charset="0"/>
                </a:defRPr>
              </a:lvl3pPr>
              <a:lvl4pPr marL="1600200" indent="-228600" eaLnBrk="0" hangingPunct="0">
                <a:defRPr>
                  <a:solidFill>
                    <a:schemeClr val="tx1"/>
                  </a:solidFill>
                  <a:latin typeface="VNI-Cooper" pitchFamily="2" charset="0"/>
                  <a:cs typeface="Arial" panose="020B0604020202020204" pitchFamily="34" charset="0"/>
                </a:defRPr>
              </a:lvl4pPr>
              <a:lvl5pPr marL="2057400" indent="-228600" eaLnBrk="0" hangingPunct="0">
                <a:defRPr>
                  <a:solidFill>
                    <a:schemeClr val="tx1"/>
                  </a:solidFill>
                  <a:latin typeface="VNI-Cooper"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9pPr>
            </a:lstStyle>
            <a:p>
              <a:pPr eaLnBrk="1" hangingPunct="1">
                <a:defRPr/>
              </a:pPr>
              <a:endParaRPr lang="en-US" smtClean="0">
                <a:solidFill>
                  <a:srgbClr val="666699"/>
                </a:solidFill>
                <a:latin typeface="Arial" panose="020B0604020202020204" pitchFamily="34" charset="0"/>
              </a:endParaRPr>
            </a:p>
          </p:txBody>
        </p:sp>
        <p:sp>
          <p:nvSpPr>
            <p:cNvPr id="4107"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Cooper" pitchFamily="2" charset="0"/>
                  <a:cs typeface="Arial" panose="020B0604020202020204" pitchFamily="34" charset="0"/>
                </a:defRPr>
              </a:lvl1pPr>
              <a:lvl2pPr marL="742950" indent="-285750" eaLnBrk="0" hangingPunct="0">
                <a:defRPr>
                  <a:solidFill>
                    <a:schemeClr val="tx1"/>
                  </a:solidFill>
                  <a:latin typeface="VNI-Cooper" pitchFamily="2" charset="0"/>
                  <a:cs typeface="Arial" panose="020B0604020202020204" pitchFamily="34" charset="0"/>
                </a:defRPr>
              </a:lvl2pPr>
              <a:lvl3pPr marL="1143000" indent="-228600" eaLnBrk="0" hangingPunct="0">
                <a:defRPr>
                  <a:solidFill>
                    <a:schemeClr val="tx1"/>
                  </a:solidFill>
                  <a:latin typeface="VNI-Cooper" pitchFamily="2" charset="0"/>
                  <a:cs typeface="Arial" panose="020B0604020202020204" pitchFamily="34" charset="0"/>
                </a:defRPr>
              </a:lvl3pPr>
              <a:lvl4pPr marL="1600200" indent="-228600" eaLnBrk="0" hangingPunct="0">
                <a:defRPr>
                  <a:solidFill>
                    <a:schemeClr val="tx1"/>
                  </a:solidFill>
                  <a:latin typeface="VNI-Cooper" pitchFamily="2" charset="0"/>
                  <a:cs typeface="Arial" panose="020B0604020202020204" pitchFamily="34" charset="0"/>
                </a:defRPr>
              </a:lvl4pPr>
              <a:lvl5pPr marL="2057400" indent="-228600" eaLnBrk="0" hangingPunct="0">
                <a:defRPr>
                  <a:solidFill>
                    <a:schemeClr val="tx1"/>
                  </a:solidFill>
                  <a:latin typeface="VNI-Cooper"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9pPr>
            </a:lstStyle>
            <a:p>
              <a:pPr eaLnBrk="1" hangingPunct="1">
                <a:defRPr/>
              </a:pPr>
              <a:endParaRPr lang="en-US" smtClean="0">
                <a:solidFill>
                  <a:srgbClr val="666699"/>
                </a:solidFill>
                <a:latin typeface="Arial" panose="020B0604020202020204" pitchFamily="34" charset="0"/>
              </a:endParaRPr>
            </a:p>
          </p:txBody>
        </p:sp>
        <p:sp>
          <p:nvSpPr>
            <p:cNvPr id="4108"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Cooper" pitchFamily="2" charset="0"/>
                  <a:cs typeface="Arial" panose="020B0604020202020204" pitchFamily="34" charset="0"/>
                </a:defRPr>
              </a:lvl1pPr>
              <a:lvl2pPr marL="742950" indent="-285750" eaLnBrk="0" hangingPunct="0">
                <a:defRPr>
                  <a:solidFill>
                    <a:schemeClr val="tx1"/>
                  </a:solidFill>
                  <a:latin typeface="VNI-Cooper" pitchFamily="2" charset="0"/>
                  <a:cs typeface="Arial" panose="020B0604020202020204" pitchFamily="34" charset="0"/>
                </a:defRPr>
              </a:lvl2pPr>
              <a:lvl3pPr marL="1143000" indent="-228600" eaLnBrk="0" hangingPunct="0">
                <a:defRPr>
                  <a:solidFill>
                    <a:schemeClr val="tx1"/>
                  </a:solidFill>
                  <a:latin typeface="VNI-Cooper" pitchFamily="2" charset="0"/>
                  <a:cs typeface="Arial" panose="020B0604020202020204" pitchFamily="34" charset="0"/>
                </a:defRPr>
              </a:lvl3pPr>
              <a:lvl4pPr marL="1600200" indent="-228600" eaLnBrk="0" hangingPunct="0">
                <a:defRPr>
                  <a:solidFill>
                    <a:schemeClr val="tx1"/>
                  </a:solidFill>
                  <a:latin typeface="VNI-Cooper" pitchFamily="2" charset="0"/>
                  <a:cs typeface="Arial" panose="020B0604020202020204" pitchFamily="34" charset="0"/>
                </a:defRPr>
              </a:lvl4pPr>
              <a:lvl5pPr marL="2057400" indent="-228600" eaLnBrk="0" hangingPunct="0">
                <a:defRPr>
                  <a:solidFill>
                    <a:schemeClr val="tx1"/>
                  </a:solidFill>
                  <a:latin typeface="VNI-Cooper"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9pPr>
            </a:lstStyle>
            <a:p>
              <a:pPr eaLnBrk="1" hangingPunct="1">
                <a:defRPr/>
              </a:pPr>
              <a:endParaRPr lang="en-US" smtClean="0">
                <a:solidFill>
                  <a:srgbClr val="9999CC"/>
                </a:solidFill>
                <a:latin typeface="Arial" panose="020B0604020202020204" pitchFamily="34" charset="0"/>
              </a:endParaRPr>
            </a:p>
          </p:txBody>
        </p:sp>
        <p:sp>
          <p:nvSpPr>
            <p:cNvPr id="4109"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Cooper" pitchFamily="2" charset="0"/>
                  <a:cs typeface="Arial" panose="020B0604020202020204" pitchFamily="34" charset="0"/>
                </a:defRPr>
              </a:lvl1pPr>
              <a:lvl2pPr marL="742950" indent="-285750" eaLnBrk="0" hangingPunct="0">
                <a:defRPr>
                  <a:solidFill>
                    <a:schemeClr val="tx1"/>
                  </a:solidFill>
                  <a:latin typeface="VNI-Cooper" pitchFamily="2" charset="0"/>
                  <a:cs typeface="Arial" panose="020B0604020202020204" pitchFamily="34" charset="0"/>
                </a:defRPr>
              </a:lvl2pPr>
              <a:lvl3pPr marL="1143000" indent="-228600" eaLnBrk="0" hangingPunct="0">
                <a:defRPr>
                  <a:solidFill>
                    <a:schemeClr val="tx1"/>
                  </a:solidFill>
                  <a:latin typeface="VNI-Cooper" pitchFamily="2" charset="0"/>
                  <a:cs typeface="Arial" panose="020B0604020202020204" pitchFamily="34" charset="0"/>
                </a:defRPr>
              </a:lvl3pPr>
              <a:lvl4pPr marL="1600200" indent="-228600" eaLnBrk="0" hangingPunct="0">
                <a:defRPr>
                  <a:solidFill>
                    <a:schemeClr val="tx1"/>
                  </a:solidFill>
                  <a:latin typeface="VNI-Cooper" pitchFamily="2" charset="0"/>
                  <a:cs typeface="Arial" panose="020B0604020202020204" pitchFamily="34" charset="0"/>
                </a:defRPr>
              </a:lvl4pPr>
              <a:lvl5pPr marL="2057400" indent="-228600" eaLnBrk="0" hangingPunct="0">
                <a:defRPr>
                  <a:solidFill>
                    <a:schemeClr val="tx1"/>
                  </a:solidFill>
                  <a:latin typeface="VNI-Cooper"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9pPr>
            </a:lstStyle>
            <a:p>
              <a:pPr eaLnBrk="1" hangingPunct="1">
                <a:defRPr/>
              </a:pPr>
              <a:endParaRPr lang="en-US" smtClean="0">
                <a:solidFill>
                  <a:srgbClr val="666699"/>
                </a:solidFill>
                <a:latin typeface="Arial" panose="020B0604020202020204" pitchFamily="34" charset="0"/>
              </a:endParaRPr>
            </a:p>
          </p:txBody>
        </p:sp>
        <p:sp>
          <p:nvSpPr>
            <p:cNvPr id="4110"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Cooper" pitchFamily="2" charset="0"/>
                  <a:cs typeface="Arial" panose="020B0604020202020204" pitchFamily="34" charset="0"/>
                </a:defRPr>
              </a:lvl1pPr>
              <a:lvl2pPr marL="742950" indent="-285750" eaLnBrk="0" hangingPunct="0">
                <a:defRPr>
                  <a:solidFill>
                    <a:schemeClr val="tx1"/>
                  </a:solidFill>
                  <a:latin typeface="VNI-Cooper" pitchFamily="2" charset="0"/>
                  <a:cs typeface="Arial" panose="020B0604020202020204" pitchFamily="34" charset="0"/>
                </a:defRPr>
              </a:lvl2pPr>
              <a:lvl3pPr marL="1143000" indent="-228600" eaLnBrk="0" hangingPunct="0">
                <a:defRPr>
                  <a:solidFill>
                    <a:schemeClr val="tx1"/>
                  </a:solidFill>
                  <a:latin typeface="VNI-Cooper" pitchFamily="2" charset="0"/>
                  <a:cs typeface="Arial" panose="020B0604020202020204" pitchFamily="34" charset="0"/>
                </a:defRPr>
              </a:lvl3pPr>
              <a:lvl4pPr marL="1600200" indent="-228600" eaLnBrk="0" hangingPunct="0">
                <a:defRPr>
                  <a:solidFill>
                    <a:schemeClr val="tx1"/>
                  </a:solidFill>
                  <a:latin typeface="VNI-Cooper" pitchFamily="2" charset="0"/>
                  <a:cs typeface="Arial" panose="020B0604020202020204" pitchFamily="34" charset="0"/>
                </a:defRPr>
              </a:lvl4pPr>
              <a:lvl5pPr marL="2057400" indent="-228600" eaLnBrk="0" hangingPunct="0">
                <a:defRPr>
                  <a:solidFill>
                    <a:schemeClr val="tx1"/>
                  </a:solidFill>
                  <a:latin typeface="VNI-Cooper"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9pPr>
            </a:lstStyle>
            <a:p>
              <a:pPr eaLnBrk="1" hangingPunct="1">
                <a:defRPr/>
              </a:pPr>
              <a:endParaRPr lang="en-US" sz="2400" smtClean="0">
                <a:solidFill>
                  <a:srgbClr val="000000"/>
                </a:solidFill>
                <a:latin typeface="Times New Roman" panose="02020603050405020304" pitchFamily="18" charset="0"/>
              </a:endParaRPr>
            </a:p>
          </p:txBody>
        </p:sp>
        <p:sp>
          <p:nvSpPr>
            <p:cNvPr id="4111"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Cooper" pitchFamily="2" charset="0"/>
                  <a:cs typeface="Arial" panose="020B0604020202020204" pitchFamily="34" charset="0"/>
                </a:defRPr>
              </a:lvl1pPr>
              <a:lvl2pPr marL="742950" indent="-285750" eaLnBrk="0" hangingPunct="0">
                <a:defRPr>
                  <a:solidFill>
                    <a:schemeClr val="tx1"/>
                  </a:solidFill>
                  <a:latin typeface="VNI-Cooper" pitchFamily="2" charset="0"/>
                  <a:cs typeface="Arial" panose="020B0604020202020204" pitchFamily="34" charset="0"/>
                </a:defRPr>
              </a:lvl2pPr>
              <a:lvl3pPr marL="1143000" indent="-228600" eaLnBrk="0" hangingPunct="0">
                <a:defRPr>
                  <a:solidFill>
                    <a:schemeClr val="tx1"/>
                  </a:solidFill>
                  <a:latin typeface="VNI-Cooper" pitchFamily="2" charset="0"/>
                  <a:cs typeface="Arial" panose="020B0604020202020204" pitchFamily="34" charset="0"/>
                </a:defRPr>
              </a:lvl3pPr>
              <a:lvl4pPr marL="1600200" indent="-228600" eaLnBrk="0" hangingPunct="0">
                <a:defRPr>
                  <a:solidFill>
                    <a:schemeClr val="tx1"/>
                  </a:solidFill>
                  <a:latin typeface="VNI-Cooper" pitchFamily="2" charset="0"/>
                  <a:cs typeface="Arial" panose="020B0604020202020204" pitchFamily="34" charset="0"/>
                </a:defRPr>
              </a:lvl4pPr>
              <a:lvl5pPr marL="2057400" indent="-228600" eaLnBrk="0" hangingPunct="0">
                <a:defRPr>
                  <a:solidFill>
                    <a:schemeClr val="tx1"/>
                  </a:solidFill>
                  <a:latin typeface="VNI-Cooper"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9pPr>
            </a:lstStyle>
            <a:p>
              <a:pPr eaLnBrk="1" hangingPunct="1">
                <a:defRPr/>
              </a:pPr>
              <a:endParaRPr lang="en-US" smtClean="0">
                <a:solidFill>
                  <a:srgbClr val="9999CC"/>
                </a:solidFill>
                <a:latin typeface="Arial" panose="020B0604020202020204" pitchFamily="34" charset="0"/>
              </a:endParaRPr>
            </a:p>
          </p:txBody>
        </p:sp>
        <p:sp>
          <p:nvSpPr>
            <p:cNvPr id="4112"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Cooper" pitchFamily="2" charset="0"/>
                  <a:cs typeface="Arial" panose="020B0604020202020204" pitchFamily="34" charset="0"/>
                </a:defRPr>
              </a:lvl1pPr>
              <a:lvl2pPr marL="742950" indent="-285750" eaLnBrk="0" hangingPunct="0">
                <a:defRPr>
                  <a:solidFill>
                    <a:schemeClr val="tx1"/>
                  </a:solidFill>
                  <a:latin typeface="VNI-Cooper" pitchFamily="2" charset="0"/>
                  <a:cs typeface="Arial" panose="020B0604020202020204" pitchFamily="34" charset="0"/>
                </a:defRPr>
              </a:lvl2pPr>
              <a:lvl3pPr marL="1143000" indent="-228600" eaLnBrk="0" hangingPunct="0">
                <a:defRPr>
                  <a:solidFill>
                    <a:schemeClr val="tx1"/>
                  </a:solidFill>
                  <a:latin typeface="VNI-Cooper" pitchFamily="2" charset="0"/>
                  <a:cs typeface="Arial" panose="020B0604020202020204" pitchFamily="34" charset="0"/>
                </a:defRPr>
              </a:lvl3pPr>
              <a:lvl4pPr marL="1600200" indent="-228600" eaLnBrk="0" hangingPunct="0">
                <a:defRPr>
                  <a:solidFill>
                    <a:schemeClr val="tx1"/>
                  </a:solidFill>
                  <a:latin typeface="VNI-Cooper" pitchFamily="2" charset="0"/>
                  <a:cs typeface="Arial" panose="020B0604020202020204" pitchFamily="34" charset="0"/>
                </a:defRPr>
              </a:lvl4pPr>
              <a:lvl5pPr marL="2057400" indent="-228600" eaLnBrk="0" hangingPunct="0">
                <a:defRPr>
                  <a:solidFill>
                    <a:schemeClr val="tx1"/>
                  </a:solidFill>
                  <a:latin typeface="VNI-Cooper"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9pPr>
            </a:lstStyle>
            <a:p>
              <a:pPr eaLnBrk="1" hangingPunct="1">
                <a:defRPr/>
              </a:pPr>
              <a:endParaRPr lang="en-US" smtClean="0">
                <a:solidFill>
                  <a:srgbClr val="9999CC"/>
                </a:solidFill>
                <a:latin typeface="Arial" panose="020B0604020202020204" pitchFamily="34" charset="0"/>
              </a:endParaRPr>
            </a:p>
          </p:txBody>
        </p:sp>
      </p:grpSp>
      <p:sp>
        <p:nvSpPr>
          <p:cNvPr id="3077"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8"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3920"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solidFill>
                  <a:srgbClr val="000000"/>
                </a:solidFill>
                <a:latin typeface="+mn-lt"/>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364" r:id="rId1"/>
    <p:sldLayoutId id="2147484365" r:id="rId2"/>
    <p:sldLayoutId id="2147484366" r:id="rId3"/>
    <p:sldLayoutId id="2147484367" r:id="rId4"/>
    <p:sldLayoutId id="2147484368" r:id="rId5"/>
    <p:sldLayoutId id="2147484369" r:id="rId6"/>
    <p:sldLayoutId id="2147484370" r:id="rId7"/>
    <p:sldLayoutId id="2147484371" r:id="rId8"/>
    <p:sldLayoutId id="2147484372" r:id="rId9"/>
    <p:sldLayoutId id="2147484373" r:id="rId10"/>
    <p:sldLayoutId id="2147484374"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3.xml"/><Relationship Id="rId1" Type="http://schemas.openxmlformats.org/officeDocument/2006/relationships/video" Target="file:///D:\Huy%20Cuong\Tai%20lieu\Documents\Clips%20Bai%20giang\Doc%20tham%20luan%20hoc%20tap.MP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WordArt 3"/>
          <p:cNvSpPr>
            <a:spLocks noChangeArrowheads="1" noChangeShapeType="1" noTextEdit="1"/>
          </p:cNvSpPr>
          <p:nvPr/>
        </p:nvSpPr>
        <p:spPr bwMode="auto">
          <a:xfrm>
            <a:off x="381000" y="1371600"/>
            <a:ext cx="8534400" cy="4495800"/>
          </a:xfrm>
          <a:prstGeom prst="rect">
            <a:avLst/>
          </a:prstGeom>
        </p:spPr>
        <p:txBody>
          <a:bodyPr wrap="none" fromWordArt="1">
            <a:prstTxWarp prst="textCanUp">
              <a:avLst>
                <a:gd name="adj" fmla="val 85713"/>
              </a:avLst>
            </a:prstTxWarp>
          </a:bodyPr>
          <a:lstStyle/>
          <a:p>
            <a:pPr algn="ctr"/>
            <a:r>
              <a:rPr lang="en-US" sz="2800" b="1" kern="10" dirty="0">
                <a:ln w="19050">
                  <a:solidFill>
                    <a:srgbClr val="FFFF00"/>
                  </a:solidFill>
                  <a:round/>
                  <a:headEnd/>
                  <a:tailEnd/>
                </a:ln>
                <a:solidFill>
                  <a:srgbClr val="FF0000"/>
                </a:solidFill>
                <a:latin typeface="Times New Roman"/>
                <a:cs typeface="Times New Roman"/>
              </a:rPr>
              <a:t>ĐẶC ĐIỂM CỦA NGÔN NGỮ NÓI </a:t>
            </a:r>
          </a:p>
          <a:p>
            <a:pPr algn="ctr"/>
            <a:r>
              <a:rPr lang="en-US" sz="2800" b="1" kern="10" dirty="0">
                <a:ln w="19050">
                  <a:solidFill>
                    <a:srgbClr val="FFFF00"/>
                  </a:solidFill>
                  <a:round/>
                  <a:headEnd/>
                  <a:tailEnd/>
                </a:ln>
                <a:solidFill>
                  <a:srgbClr val="FF0000"/>
                </a:solidFill>
                <a:latin typeface="Times New Roman"/>
                <a:cs typeface="Times New Roman"/>
              </a:rPr>
              <a:t>VÀ NGÔN NGỮ VIẾT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6083"/>
                                        </p:tgtEl>
                                        <p:attrNameLst>
                                          <p:attrName>style.visibility</p:attrName>
                                        </p:attrNameLst>
                                      </p:cBhvr>
                                      <p:to>
                                        <p:strVal val="visible"/>
                                      </p:to>
                                    </p:set>
                                    <p:animEffect transition="in" filter="diamond(in)">
                                      <p:cBhvr>
                                        <p:cTn id="7" dur="2000"/>
                                        <p:tgtEl>
                                          <p:spTgt spid="46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Line 2"/>
          <p:cNvSpPr>
            <a:spLocks noChangeShapeType="1"/>
          </p:cNvSpPr>
          <p:nvPr/>
        </p:nvSpPr>
        <p:spPr bwMode="auto">
          <a:xfrm>
            <a:off x="0" y="7620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37891" name="WordArt 3"/>
          <p:cNvSpPr>
            <a:spLocks noChangeArrowheads="1" noChangeShapeType="1" noTextEdit="1"/>
          </p:cNvSpPr>
          <p:nvPr/>
        </p:nvSpPr>
        <p:spPr bwMode="auto">
          <a:xfrm>
            <a:off x="304800" y="76200"/>
            <a:ext cx="85344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200" kern="10">
                <a:solidFill>
                  <a:srgbClr val="800080"/>
                </a:solidFill>
                <a:effectLst>
                  <a:outerShdw dist="45791" dir="2021404" algn="ctr" rotWithShape="0">
                    <a:srgbClr val="B2B2B2">
                      <a:alpha val="79999"/>
                    </a:srgbClr>
                  </a:outerShdw>
                </a:effectLst>
                <a:latin typeface="Times New Roman"/>
                <a:cs typeface="Times New Roman"/>
              </a:rPr>
              <a:t>ĐẶC ĐIỂM CỦA NGÔN NGỮ NÓI VÀ NGÔN NGỮ VIẾT</a:t>
            </a:r>
          </a:p>
        </p:txBody>
      </p:sp>
      <p:sp>
        <p:nvSpPr>
          <p:cNvPr id="89092" name="Text Box 4"/>
          <p:cNvSpPr txBox="1">
            <a:spLocks noChangeArrowheads="1"/>
          </p:cNvSpPr>
          <p:nvPr/>
        </p:nvSpPr>
        <p:spPr bwMode="auto">
          <a:xfrm>
            <a:off x="3048000" y="1311275"/>
            <a:ext cx="5867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a:solidFill>
                  <a:srgbClr val="000000"/>
                </a:solidFill>
                <a:latin typeface="Times New Roman" pitchFamily="18" charset="0"/>
                <a:cs typeface="+mn-cs"/>
              </a:rPr>
              <a:t>- Khái niệm: Ngôn ngữ nói là ngôn ngữ âm thanh, là lời nói trong giao tiếp hàng ngày.</a:t>
            </a:r>
          </a:p>
        </p:txBody>
      </p:sp>
      <p:sp>
        <p:nvSpPr>
          <p:cNvPr id="89093" name="Text Box 5"/>
          <p:cNvSpPr txBox="1">
            <a:spLocks noChangeArrowheads="1"/>
          </p:cNvSpPr>
          <p:nvPr/>
        </p:nvSpPr>
        <p:spPr bwMode="auto">
          <a:xfrm>
            <a:off x="3048000" y="2438400"/>
            <a:ext cx="54864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defRPr/>
            </a:pPr>
            <a:r>
              <a:rPr lang="en-US" sz="2400">
                <a:solidFill>
                  <a:srgbClr val="000000"/>
                </a:solidFill>
                <a:latin typeface="Times New Roman" pitchFamily="18" charset="0"/>
                <a:cs typeface="+mn-cs"/>
              </a:rPr>
              <a:t>Hoàn cảnh sử dụng: </a:t>
            </a:r>
          </a:p>
          <a:p>
            <a:pPr>
              <a:spcBef>
                <a:spcPct val="50000"/>
              </a:spcBef>
              <a:defRPr/>
            </a:pPr>
            <a:endParaRPr lang="en-US" sz="2400">
              <a:solidFill>
                <a:srgbClr val="000000"/>
              </a:solidFill>
              <a:latin typeface="Times New Roman" pitchFamily="18" charset="0"/>
              <a:cs typeface="+mn-cs"/>
            </a:endParaRPr>
          </a:p>
        </p:txBody>
      </p:sp>
      <p:sp>
        <p:nvSpPr>
          <p:cNvPr id="89094" name="Rectangle 6"/>
          <p:cNvSpPr>
            <a:spLocks noChangeArrowheads="1"/>
          </p:cNvSpPr>
          <p:nvPr/>
        </p:nvSpPr>
        <p:spPr bwMode="auto">
          <a:xfrm>
            <a:off x="76200" y="838200"/>
            <a:ext cx="9067800" cy="58674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2400">
              <a:solidFill>
                <a:srgbClr val="000000"/>
              </a:solidFill>
              <a:latin typeface="Times New Roman" pitchFamily="18" charset="0"/>
              <a:cs typeface="+mn-cs"/>
            </a:endParaRPr>
          </a:p>
        </p:txBody>
      </p:sp>
      <p:sp>
        <p:nvSpPr>
          <p:cNvPr id="89095" name="Line 7"/>
          <p:cNvSpPr>
            <a:spLocks noChangeShapeType="1"/>
          </p:cNvSpPr>
          <p:nvPr/>
        </p:nvSpPr>
        <p:spPr bwMode="auto">
          <a:xfrm>
            <a:off x="76200" y="1371600"/>
            <a:ext cx="861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89096" name="Text Box 8"/>
          <p:cNvSpPr txBox="1">
            <a:spLocks noChangeArrowheads="1"/>
          </p:cNvSpPr>
          <p:nvPr/>
        </p:nvSpPr>
        <p:spPr bwMode="auto">
          <a:xfrm>
            <a:off x="2438400" y="914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a:solidFill>
                  <a:srgbClr val="CC3300"/>
                </a:solidFill>
                <a:latin typeface="Times New Roman" pitchFamily="18" charset="0"/>
                <a:cs typeface="+mn-cs"/>
              </a:rPr>
              <a:t> NGÔN NGỮ NÓI</a:t>
            </a:r>
          </a:p>
        </p:txBody>
      </p:sp>
      <p:sp>
        <p:nvSpPr>
          <p:cNvPr id="89097" name="Text Box 9"/>
          <p:cNvSpPr txBox="1">
            <a:spLocks noChangeArrowheads="1"/>
          </p:cNvSpPr>
          <p:nvPr/>
        </p:nvSpPr>
        <p:spPr bwMode="auto">
          <a:xfrm>
            <a:off x="5867400" y="9144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a:solidFill>
                  <a:srgbClr val="CC3300"/>
                </a:solidFill>
                <a:latin typeface="Times New Roman" pitchFamily="18" charset="0"/>
                <a:cs typeface="+mn-cs"/>
              </a:rPr>
              <a:t>NGÔN NGỮ VIẾT</a:t>
            </a:r>
          </a:p>
        </p:txBody>
      </p:sp>
      <p:sp>
        <p:nvSpPr>
          <p:cNvPr id="89098" name="Line 10"/>
          <p:cNvSpPr>
            <a:spLocks noChangeShapeType="1"/>
          </p:cNvSpPr>
          <p:nvPr/>
        </p:nvSpPr>
        <p:spPr bwMode="auto">
          <a:xfrm flipH="1">
            <a:off x="1676400" y="838200"/>
            <a:ext cx="0" cy="5867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89099" name="Line 11"/>
          <p:cNvSpPr>
            <a:spLocks noChangeShapeType="1"/>
          </p:cNvSpPr>
          <p:nvPr/>
        </p:nvSpPr>
        <p:spPr bwMode="auto">
          <a:xfrm flipH="1">
            <a:off x="5257800" y="838200"/>
            <a:ext cx="0" cy="5867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89100" name="Line 12"/>
          <p:cNvSpPr>
            <a:spLocks noChangeShapeType="1"/>
          </p:cNvSpPr>
          <p:nvPr/>
        </p:nvSpPr>
        <p:spPr bwMode="auto">
          <a:xfrm>
            <a:off x="76200" y="2133600"/>
            <a:ext cx="861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89101" name="Line 13"/>
          <p:cNvSpPr>
            <a:spLocks noChangeShapeType="1"/>
          </p:cNvSpPr>
          <p:nvPr/>
        </p:nvSpPr>
        <p:spPr bwMode="auto">
          <a:xfrm>
            <a:off x="76200" y="4114800"/>
            <a:ext cx="861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89102" name="Line 14"/>
          <p:cNvSpPr>
            <a:spLocks noChangeShapeType="1"/>
          </p:cNvSpPr>
          <p:nvPr/>
        </p:nvSpPr>
        <p:spPr bwMode="auto">
          <a:xfrm>
            <a:off x="228600" y="51054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89103" name="Text Box 15"/>
          <p:cNvSpPr txBox="1">
            <a:spLocks noChangeArrowheads="1"/>
          </p:cNvSpPr>
          <p:nvPr/>
        </p:nvSpPr>
        <p:spPr bwMode="auto">
          <a:xfrm>
            <a:off x="76200" y="1371600"/>
            <a:ext cx="1905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333399"/>
                </a:solidFill>
                <a:latin typeface="Times New Roman" pitchFamily="18" charset="0"/>
                <a:cs typeface="+mn-cs"/>
              </a:rPr>
              <a:t>Phương tiện NN chủ yếu</a:t>
            </a:r>
          </a:p>
        </p:txBody>
      </p:sp>
      <p:sp>
        <p:nvSpPr>
          <p:cNvPr id="89104" name="Text Box 16"/>
          <p:cNvSpPr txBox="1">
            <a:spLocks noChangeArrowheads="1"/>
          </p:cNvSpPr>
          <p:nvPr/>
        </p:nvSpPr>
        <p:spPr bwMode="auto">
          <a:xfrm>
            <a:off x="76200" y="2454275"/>
            <a:ext cx="1981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333399"/>
                </a:solidFill>
                <a:latin typeface="Times New Roman" pitchFamily="18" charset="0"/>
                <a:cs typeface="+mn-cs"/>
              </a:rPr>
              <a:t>Hoàn cảnh giao tiếp</a:t>
            </a:r>
          </a:p>
        </p:txBody>
      </p:sp>
      <p:sp>
        <p:nvSpPr>
          <p:cNvPr id="89105" name="Line 17"/>
          <p:cNvSpPr>
            <a:spLocks noChangeShapeType="1"/>
          </p:cNvSpPr>
          <p:nvPr/>
        </p:nvSpPr>
        <p:spPr bwMode="auto">
          <a:xfrm>
            <a:off x="76200" y="5334000"/>
            <a:ext cx="861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89106" name="Text Box 18"/>
          <p:cNvSpPr txBox="1">
            <a:spLocks noChangeArrowheads="1"/>
          </p:cNvSpPr>
          <p:nvPr/>
        </p:nvSpPr>
        <p:spPr bwMode="auto">
          <a:xfrm>
            <a:off x="76200" y="4130675"/>
            <a:ext cx="1905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CC3300"/>
                </a:solidFill>
                <a:latin typeface="Times New Roman" pitchFamily="18" charset="0"/>
                <a:cs typeface="+mn-cs"/>
              </a:rPr>
              <a:t>Phương tiện hỗ trợ</a:t>
            </a:r>
          </a:p>
        </p:txBody>
      </p:sp>
      <p:sp>
        <p:nvSpPr>
          <p:cNvPr id="89107" name="Text Box 19"/>
          <p:cNvSpPr txBox="1">
            <a:spLocks noChangeArrowheads="1"/>
          </p:cNvSpPr>
          <p:nvPr/>
        </p:nvSpPr>
        <p:spPr bwMode="auto">
          <a:xfrm>
            <a:off x="76200" y="5334000"/>
            <a:ext cx="15240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333399"/>
                </a:solidFill>
                <a:latin typeface="Times New Roman" pitchFamily="18" charset="0"/>
                <a:cs typeface="+mn-cs"/>
              </a:rPr>
              <a:t>Hệ thống các yếu tố ngôn ngữ</a:t>
            </a:r>
          </a:p>
        </p:txBody>
      </p:sp>
      <p:sp>
        <p:nvSpPr>
          <p:cNvPr id="89108" name="Rectangle 20"/>
          <p:cNvSpPr>
            <a:spLocks noChangeArrowheads="1"/>
          </p:cNvSpPr>
          <p:nvPr/>
        </p:nvSpPr>
        <p:spPr bwMode="auto">
          <a:xfrm>
            <a:off x="5257800" y="838200"/>
            <a:ext cx="3886200" cy="5867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2400">
              <a:solidFill>
                <a:srgbClr val="000000"/>
              </a:solidFill>
              <a:latin typeface="Times New Roman" pitchFamily="18" charset="0"/>
              <a:cs typeface="+mn-cs"/>
            </a:endParaRPr>
          </a:p>
        </p:txBody>
      </p:sp>
      <p:sp>
        <p:nvSpPr>
          <p:cNvPr id="89109" name="Text Box 21"/>
          <p:cNvSpPr txBox="1">
            <a:spLocks noChangeArrowheads="1"/>
          </p:cNvSpPr>
          <p:nvPr/>
        </p:nvSpPr>
        <p:spPr bwMode="auto">
          <a:xfrm>
            <a:off x="1828800" y="1371600"/>
            <a:ext cx="350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000000"/>
                </a:solidFill>
                <a:latin typeface="Times New Roman" pitchFamily="18" charset="0"/>
                <a:cs typeface="+mn-cs"/>
              </a:rPr>
              <a:t>- Âm thanh.</a:t>
            </a:r>
          </a:p>
        </p:txBody>
      </p:sp>
      <p:sp>
        <p:nvSpPr>
          <p:cNvPr id="89110" name="Text Box 22"/>
          <p:cNvSpPr txBox="1">
            <a:spLocks noChangeArrowheads="1"/>
          </p:cNvSpPr>
          <p:nvPr/>
        </p:nvSpPr>
        <p:spPr bwMode="auto">
          <a:xfrm>
            <a:off x="4327525" y="13366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endParaRPr lang="en-US" sz="2400">
              <a:solidFill>
                <a:srgbClr val="000000"/>
              </a:solidFill>
              <a:latin typeface="Times New Roman" pitchFamily="18" charset="0"/>
              <a:cs typeface="+mn-cs"/>
            </a:endParaRPr>
          </a:p>
        </p:txBody>
      </p:sp>
      <p:sp>
        <p:nvSpPr>
          <p:cNvPr id="89111" name="Text Box 23"/>
          <p:cNvSpPr txBox="1">
            <a:spLocks noChangeArrowheads="1"/>
          </p:cNvSpPr>
          <p:nvPr/>
        </p:nvSpPr>
        <p:spPr bwMode="auto">
          <a:xfrm>
            <a:off x="5562600" y="11430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endParaRPr lang="en-US" sz="2400">
              <a:solidFill>
                <a:srgbClr val="000000"/>
              </a:solidFill>
              <a:latin typeface="Times New Roman" pitchFamily="18" charset="0"/>
              <a:cs typeface="+mn-cs"/>
            </a:endParaRPr>
          </a:p>
        </p:txBody>
      </p:sp>
      <p:sp>
        <p:nvSpPr>
          <p:cNvPr id="89112" name="Text Box 24"/>
          <p:cNvSpPr txBox="1">
            <a:spLocks noChangeArrowheads="1"/>
          </p:cNvSpPr>
          <p:nvPr/>
        </p:nvSpPr>
        <p:spPr bwMode="auto">
          <a:xfrm>
            <a:off x="1676400" y="21336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000000"/>
                </a:solidFill>
                <a:latin typeface="Times New Roman" pitchFamily="18" charset="0"/>
                <a:cs typeface="+mn-cs"/>
              </a:rPr>
              <a:t>- Tiếp xúc </a:t>
            </a:r>
            <a:r>
              <a:rPr lang="en-US" sz="2400">
                <a:solidFill>
                  <a:srgbClr val="333399"/>
                </a:solidFill>
                <a:latin typeface="Times New Roman" pitchFamily="18" charset="0"/>
                <a:cs typeface="+mn-cs"/>
              </a:rPr>
              <a:t>trực tiếp</a:t>
            </a:r>
            <a:r>
              <a:rPr lang="en-US" sz="2400">
                <a:solidFill>
                  <a:srgbClr val="000000"/>
                </a:solidFill>
                <a:latin typeface="Times New Roman" pitchFamily="18" charset="0"/>
                <a:cs typeface="+mn-cs"/>
              </a:rPr>
              <a:t>.</a:t>
            </a:r>
          </a:p>
        </p:txBody>
      </p:sp>
      <p:sp>
        <p:nvSpPr>
          <p:cNvPr id="89117" name="Text Box 29"/>
          <p:cNvSpPr txBox="1">
            <a:spLocks noChangeArrowheads="1"/>
          </p:cNvSpPr>
          <p:nvPr/>
        </p:nvSpPr>
        <p:spPr bwMode="auto">
          <a:xfrm>
            <a:off x="1600200" y="25146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000000"/>
                </a:solidFill>
                <a:effectLst>
                  <a:outerShdw blurRad="38100" dist="38100" dir="2700000" algn="tl">
                    <a:srgbClr val="C0C0C0"/>
                  </a:outerShdw>
                </a:effectLst>
                <a:latin typeface="Times New Roman" pitchFamily="18" charset="0"/>
                <a:cs typeface="+mn-cs"/>
                <a:sym typeface="Wingdings" pitchFamily="2" charset="2"/>
              </a:rPr>
              <a:t></a:t>
            </a:r>
            <a:r>
              <a:rPr lang="en-US" sz="2400">
                <a:solidFill>
                  <a:srgbClr val="000000"/>
                </a:solidFill>
                <a:latin typeface="Times New Roman" pitchFamily="18" charset="0"/>
                <a:cs typeface="+mn-cs"/>
              </a:rPr>
              <a:t> Phản hồi, điều chỉnh ngay.</a:t>
            </a:r>
          </a:p>
        </p:txBody>
      </p:sp>
      <p:sp>
        <p:nvSpPr>
          <p:cNvPr id="89118" name="Text Box 30"/>
          <p:cNvSpPr txBox="1">
            <a:spLocks noChangeArrowheads="1"/>
          </p:cNvSpPr>
          <p:nvPr/>
        </p:nvSpPr>
        <p:spPr bwMode="auto">
          <a:xfrm>
            <a:off x="1600200" y="2895600"/>
            <a:ext cx="3581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dirty="0">
                <a:solidFill>
                  <a:srgbClr val="000000"/>
                </a:solidFill>
                <a:effectLst>
                  <a:outerShdw blurRad="38100" dist="38100" dir="2700000" algn="tl">
                    <a:srgbClr val="C0C0C0"/>
                  </a:outerShdw>
                </a:effectLst>
                <a:latin typeface="Times New Roman" pitchFamily="18" charset="0"/>
                <a:cs typeface="+mn-cs"/>
                <a:sym typeface="Wingdings" pitchFamily="2" charset="2"/>
              </a:rPr>
              <a:t></a:t>
            </a:r>
            <a:r>
              <a:rPr lang="en-US" sz="2400" dirty="0">
                <a:solidFill>
                  <a:srgbClr val="000000"/>
                </a:solidFill>
                <a:latin typeface="Times New Roman" pitchFamily="18" charset="0"/>
                <a:cs typeface="+mn-cs"/>
              </a:rPr>
              <a:t> </a:t>
            </a:r>
            <a:r>
              <a:rPr lang="en-US" sz="2400" dirty="0" err="1">
                <a:solidFill>
                  <a:srgbClr val="000000"/>
                </a:solidFill>
                <a:latin typeface="Times New Roman" pitchFamily="18" charset="0"/>
                <a:cs typeface="+mn-cs"/>
              </a:rPr>
              <a:t>Ít</a:t>
            </a:r>
            <a:r>
              <a:rPr lang="en-US" sz="2400" dirty="0">
                <a:solidFill>
                  <a:srgbClr val="000000"/>
                </a:solidFill>
                <a:latin typeface="Times New Roman" pitchFamily="18" charset="0"/>
                <a:cs typeface="+mn-cs"/>
              </a:rPr>
              <a:t> </a:t>
            </a:r>
            <a:r>
              <a:rPr lang="en-US" sz="2400" dirty="0" err="1">
                <a:solidFill>
                  <a:srgbClr val="000000"/>
                </a:solidFill>
                <a:latin typeface="Times New Roman" pitchFamily="18" charset="0"/>
                <a:cs typeface="+mn-cs"/>
              </a:rPr>
              <a:t>có</a:t>
            </a:r>
            <a:r>
              <a:rPr lang="en-US" sz="2400" dirty="0">
                <a:solidFill>
                  <a:srgbClr val="000000"/>
                </a:solidFill>
                <a:latin typeface="Times New Roman" pitchFamily="18" charset="0"/>
                <a:cs typeface="+mn-cs"/>
              </a:rPr>
              <a:t> </a:t>
            </a:r>
            <a:r>
              <a:rPr lang="en-US" sz="2400" dirty="0" err="1">
                <a:solidFill>
                  <a:srgbClr val="000000"/>
                </a:solidFill>
                <a:latin typeface="Times New Roman" pitchFamily="18" charset="0"/>
                <a:cs typeface="+mn-cs"/>
              </a:rPr>
              <a:t>điều</a:t>
            </a:r>
            <a:r>
              <a:rPr lang="en-US" sz="2400" dirty="0">
                <a:solidFill>
                  <a:srgbClr val="000000"/>
                </a:solidFill>
                <a:latin typeface="Times New Roman" pitchFamily="18" charset="0"/>
                <a:cs typeface="+mn-cs"/>
              </a:rPr>
              <a:t> </a:t>
            </a:r>
            <a:r>
              <a:rPr lang="en-US" sz="2400" dirty="0" err="1">
                <a:solidFill>
                  <a:srgbClr val="000000"/>
                </a:solidFill>
                <a:latin typeface="Times New Roman" pitchFamily="18" charset="0"/>
                <a:cs typeface="+mn-cs"/>
              </a:rPr>
              <a:t>kiện</a:t>
            </a:r>
            <a:r>
              <a:rPr lang="en-US" sz="2400" dirty="0">
                <a:solidFill>
                  <a:srgbClr val="000000"/>
                </a:solidFill>
                <a:latin typeface="Times New Roman" pitchFamily="18" charset="0"/>
                <a:cs typeface="+mn-cs"/>
              </a:rPr>
              <a:t>:              + </a:t>
            </a:r>
            <a:r>
              <a:rPr lang="en-US" sz="2400" dirty="0" err="1">
                <a:solidFill>
                  <a:srgbClr val="000000"/>
                </a:solidFill>
                <a:latin typeface="Times New Roman" pitchFamily="18" charset="0"/>
                <a:cs typeface="+mn-cs"/>
              </a:rPr>
              <a:t>lựa</a:t>
            </a:r>
            <a:r>
              <a:rPr lang="en-US" sz="2400" dirty="0">
                <a:solidFill>
                  <a:srgbClr val="000000"/>
                </a:solidFill>
                <a:latin typeface="Times New Roman" pitchFamily="18" charset="0"/>
                <a:cs typeface="+mn-cs"/>
              </a:rPr>
              <a:t> </a:t>
            </a:r>
            <a:r>
              <a:rPr lang="en-US" sz="2400" dirty="0" err="1">
                <a:solidFill>
                  <a:srgbClr val="000000"/>
                </a:solidFill>
                <a:latin typeface="Times New Roman" pitchFamily="18" charset="0"/>
                <a:cs typeface="+mn-cs"/>
              </a:rPr>
              <a:t>chọn</a:t>
            </a:r>
            <a:r>
              <a:rPr lang="en-US" sz="2400" dirty="0">
                <a:solidFill>
                  <a:srgbClr val="000000"/>
                </a:solidFill>
                <a:latin typeface="Times New Roman" pitchFamily="18" charset="0"/>
                <a:cs typeface="+mn-cs"/>
              </a:rPr>
              <a:t>, </a:t>
            </a:r>
            <a:r>
              <a:rPr lang="en-US" sz="2400" dirty="0" err="1">
                <a:solidFill>
                  <a:srgbClr val="000000"/>
                </a:solidFill>
                <a:latin typeface="Times New Roman" pitchFamily="18" charset="0"/>
                <a:cs typeface="+mn-cs"/>
              </a:rPr>
              <a:t>gọt</a:t>
            </a:r>
            <a:r>
              <a:rPr lang="en-US" sz="2400" dirty="0">
                <a:solidFill>
                  <a:srgbClr val="000000"/>
                </a:solidFill>
                <a:latin typeface="Times New Roman" pitchFamily="18" charset="0"/>
                <a:cs typeface="+mn-cs"/>
              </a:rPr>
              <a:t> </a:t>
            </a:r>
            <a:r>
              <a:rPr lang="en-US" sz="2400" dirty="0" err="1">
                <a:solidFill>
                  <a:srgbClr val="000000"/>
                </a:solidFill>
                <a:latin typeface="Times New Roman" pitchFamily="18" charset="0"/>
                <a:cs typeface="+mn-cs"/>
              </a:rPr>
              <a:t>giũa</a:t>
            </a:r>
            <a:r>
              <a:rPr lang="en-US" sz="2400" dirty="0">
                <a:solidFill>
                  <a:srgbClr val="000000"/>
                </a:solidFill>
                <a:latin typeface="Times New Roman" pitchFamily="18" charset="0"/>
                <a:cs typeface="+mn-cs"/>
              </a:rPr>
              <a:t> </a:t>
            </a:r>
            <a:r>
              <a:rPr lang="en-US" sz="2400" dirty="0" err="1">
                <a:solidFill>
                  <a:srgbClr val="000000"/>
                </a:solidFill>
                <a:latin typeface="Times New Roman" pitchFamily="18" charset="0"/>
                <a:cs typeface="+mn-cs"/>
              </a:rPr>
              <a:t>từ</a:t>
            </a:r>
            <a:r>
              <a:rPr lang="en-US" sz="2400" dirty="0">
                <a:solidFill>
                  <a:srgbClr val="000000"/>
                </a:solidFill>
                <a:latin typeface="Times New Roman" pitchFamily="18" charset="0"/>
                <a:cs typeface="+mn-cs"/>
              </a:rPr>
              <a:t> </a:t>
            </a:r>
            <a:r>
              <a:rPr lang="en-US" sz="2400" dirty="0" err="1">
                <a:solidFill>
                  <a:srgbClr val="000000"/>
                </a:solidFill>
                <a:latin typeface="Times New Roman" pitchFamily="18" charset="0"/>
                <a:cs typeface="+mn-cs"/>
              </a:rPr>
              <a:t>ngữ</a:t>
            </a:r>
            <a:r>
              <a:rPr lang="en-US" sz="2400" dirty="0">
                <a:solidFill>
                  <a:srgbClr val="000000"/>
                </a:solidFill>
                <a:latin typeface="Times New Roman" pitchFamily="18" charset="0"/>
                <a:cs typeface="+mn-cs"/>
              </a:rPr>
              <a:t>.                               + </a:t>
            </a:r>
            <a:r>
              <a:rPr lang="en-US" sz="2400" dirty="0" err="1">
                <a:solidFill>
                  <a:srgbClr val="000000"/>
                </a:solidFill>
                <a:latin typeface="Times New Roman" pitchFamily="18" charset="0"/>
                <a:cs typeface="+mn-cs"/>
              </a:rPr>
              <a:t>suy</a:t>
            </a:r>
            <a:r>
              <a:rPr lang="en-US" sz="2400" dirty="0">
                <a:solidFill>
                  <a:srgbClr val="000000"/>
                </a:solidFill>
                <a:latin typeface="Times New Roman" pitchFamily="18" charset="0"/>
                <a:cs typeface="+mn-cs"/>
              </a:rPr>
              <a:t> </a:t>
            </a:r>
            <a:r>
              <a:rPr lang="en-US" sz="2400" dirty="0" err="1">
                <a:solidFill>
                  <a:srgbClr val="000000"/>
                </a:solidFill>
                <a:latin typeface="Times New Roman" pitchFamily="18" charset="0"/>
                <a:cs typeface="+mn-cs"/>
              </a:rPr>
              <a:t>ngẫm</a:t>
            </a:r>
            <a:r>
              <a:rPr lang="en-US" sz="2400" dirty="0">
                <a:solidFill>
                  <a:srgbClr val="000000"/>
                </a:solidFill>
                <a:latin typeface="Times New Roman" pitchFamily="18" charset="0"/>
                <a:cs typeface="+mn-cs"/>
              </a:rPr>
              <a:t>, </a:t>
            </a:r>
            <a:r>
              <a:rPr lang="en-US" sz="2400" dirty="0" err="1">
                <a:solidFill>
                  <a:srgbClr val="000000"/>
                </a:solidFill>
                <a:latin typeface="Times New Roman" pitchFamily="18" charset="0"/>
                <a:cs typeface="+mn-cs"/>
              </a:rPr>
              <a:t>phân</a:t>
            </a:r>
            <a:r>
              <a:rPr lang="en-US" sz="2400" dirty="0">
                <a:solidFill>
                  <a:srgbClr val="000000"/>
                </a:solidFill>
                <a:latin typeface="Times New Roman" pitchFamily="18" charset="0"/>
                <a:cs typeface="+mn-cs"/>
              </a:rPr>
              <a:t> </a:t>
            </a:r>
            <a:r>
              <a:rPr lang="en-US" sz="2400" dirty="0" err="1">
                <a:solidFill>
                  <a:srgbClr val="000000"/>
                </a:solidFill>
                <a:latin typeface="Times New Roman" pitchFamily="18" charset="0"/>
                <a:cs typeface="+mn-cs"/>
              </a:rPr>
              <a:t>tích</a:t>
            </a:r>
            <a:r>
              <a:rPr lang="en-US" sz="2400" dirty="0">
                <a:solidFill>
                  <a:srgbClr val="000000"/>
                </a:solidFill>
                <a:latin typeface="Times New Roman" pitchFamily="18" charset="0"/>
                <a:cs typeface="+mn-cs"/>
              </a:rPr>
              <a:t> </a:t>
            </a:r>
            <a:r>
              <a:rPr lang="en-US" sz="2400" dirty="0" err="1">
                <a:solidFill>
                  <a:srgbClr val="000000"/>
                </a:solidFill>
                <a:latin typeface="Times New Roman" pitchFamily="18" charset="0"/>
                <a:cs typeface="+mn-cs"/>
              </a:rPr>
              <a:t>kĩ</a:t>
            </a:r>
            <a:r>
              <a:rPr lang="en-US" sz="2400" dirty="0">
                <a:solidFill>
                  <a:srgbClr val="000000"/>
                </a:solidFill>
                <a:latin typeface="Times New Roman" pitchFamily="18" charset="0"/>
                <a:cs typeface="+mn-cs"/>
              </a:rPr>
              <a:t>.</a:t>
            </a:r>
          </a:p>
        </p:txBody>
      </p:sp>
      <p:sp>
        <p:nvSpPr>
          <p:cNvPr id="89119" name="Text Box 31"/>
          <p:cNvSpPr txBox="1">
            <a:spLocks noChangeArrowheads="1"/>
          </p:cNvSpPr>
          <p:nvPr/>
        </p:nvSpPr>
        <p:spPr bwMode="auto">
          <a:xfrm>
            <a:off x="1828800" y="40386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000000"/>
                </a:solidFill>
                <a:latin typeface="Times New Roman" pitchFamily="18" charset="0"/>
                <a:cs typeface="+mn-cs"/>
              </a:rPr>
              <a:t>- Ngữ điệu.</a:t>
            </a:r>
          </a:p>
        </p:txBody>
      </p:sp>
      <p:sp>
        <p:nvSpPr>
          <p:cNvPr id="89120" name="Text Box 32"/>
          <p:cNvSpPr txBox="1">
            <a:spLocks noChangeArrowheads="1"/>
          </p:cNvSpPr>
          <p:nvPr/>
        </p:nvSpPr>
        <p:spPr bwMode="auto">
          <a:xfrm>
            <a:off x="1828800" y="4419600"/>
            <a:ext cx="3581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000000"/>
                </a:solidFill>
                <a:latin typeface="Times New Roman" pitchFamily="18" charset="0"/>
                <a:cs typeface="+mn-cs"/>
              </a:rPr>
              <a:t>- Điệu bộ, cử chỉ, nét mặt, ánh mắt…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9119"/>
                                        </p:tgtEl>
                                        <p:attrNameLst>
                                          <p:attrName>style.visibility</p:attrName>
                                        </p:attrNameLst>
                                      </p:cBhvr>
                                      <p:to>
                                        <p:strVal val="visible"/>
                                      </p:to>
                                    </p:set>
                                    <p:anim calcmode="discrete" valueType="clr">
                                      <p:cBhvr override="childStyle">
                                        <p:cTn id="7" dur="80"/>
                                        <p:tgtEl>
                                          <p:spTgt spid="8911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9119"/>
                                        </p:tgtEl>
                                        <p:attrNameLst>
                                          <p:attrName>fillcolor</p:attrName>
                                        </p:attrNameLst>
                                      </p:cBhvr>
                                      <p:tavLst>
                                        <p:tav tm="0">
                                          <p:val>
                                            <p:clrVal>
                                              <a:schemeClr val="accent2"/>
                                            </p:clrVal>
                                          </p:val>
                                        </p:tav>
                                        <p:tav tm="50000">
                                          <p:val>
                                            <p:clrVal>
                                              <a:schemeClr val="hlink"/>
                                            </p:clrVal>
                                          </p:val>
                                        </p:tav>
                                      </p:tavLst>
                                    </p:anim>
                                    <p:set>
                                      <p:cBhvr>
                                        <p:cTn id="9" dur="80"/>
                                        <p:tgtEl>
                                          <p:spTgt spid="8911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9120"/>
                                        </p:tgtEl>
                                        <p:attrNameLst>
                                          <p:attrName>style.visibility</p:attrName>
                                        </p:attrNameLst>
                                      </p:cBhvr>
                                      <p:to>
                                        <p:strVal val="visible"/>
                                      </p:to>
                                    </p:set>
                                    <p:anim calcmode="discrete" valueType="clr">
                                      <p:cBhvr override="childStyle">
                                        <p:cTn id="14" dur="80"/>
                                        <p:tgtEl>
                                          <p:spTgt spid="8912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9120"/>
                                        </p:tgtEl>
                                        <p:attrNameLst>
                                          <p:attrName>fillcolor</p:attrName>
                                        </p:attrNameLst>
                                      </p:cBhvr>
                                      <p:tavLst>
                                        <p:tav tm="0">
                                          <p:val>
                                            <p:clrVal>
                                              <a:schemeClr val="accent2"/>
                                            </p:clrVal>
                                          </p:val>
                                        </p:tav>
                                        <p:tav tm="50000">
                                          <p:val>
                                            <p:clrVal>
                                              <a:schemeClr val="hlink"/>
                                            </p:clrVal>
                                          </p:val>
                                        </p:tav>
                                      </p:tavLst>
                                    </p:anim>
                                    <p:set>
                                      <p:cBhvr>
                                        <p:cTn id="16" dur="80"/>
                                        <p:tgtEl>
                                          <p:spTgt spid="891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19" grpId="0"/>
      <p:bldP spid="891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Line 2"/>
          <p:cNvSpPr>
            <a:spLocks noChangeShapeType="1"/>
          </p:cNvSpPr>
          <p:nvPr/>
        </p:nvSpPr>
        <p:spPr bwMode="auto">
          <a:xfrm>
            <a:off x="0" y="7620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38915" name="WordArt 3"/>
          <p:cNvSpPr>
            <a:spLocks noChangeArrowheads="1" noChangeShapeType="1" noTextEdit="1"/>
          </p:cNvSpPr>
          <p:nvPr/>
        </p:nvSpPr>
        <p:spPr bwMode="auto">
          <a:xfrm>
            <a:off x="304800" y="76200"/>
            <a:ext cx="85344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200" kern="10">
                <a:solidFill>
                  <a:srgbClr val="800080"/>
                </a:solidFill>
                <a:effectLst>
                  <a:outerShdw dist="45791" dir="2021404" algn="ctr" rotWithShape="0">
                    <a:srgbClr val="B2B2B2">
                      <a:alpha val="79999"/>
                    </a:srgbClr>
                  </a:outerShdw>
                </a:effectLst>
                <a:latin typeface="Times New Roman"/>
                <a:cs typeface="Times New Roman"/>
              </a:rPr>
              <a:t>ĐẶC ĐIỂM CỦA NGÔN NGỮ NÓI VÀ NGÔN NGỮ VIẾT</a:t>
            </a:r>
          </a:p>
        </p:txBody>
      </p:sp>
      <p:sp>
        <p:nvSpPr>
          <p:cNvPr id="90116" name="Text Box 4"/>
          <p:cNvSpPr txBox="1">
            <a:spLocks noChangeArrowheads="1"/>
          </p:cNvSpPr>
          <p:nvPr/>
        </p:nvSpPr>
        <p:spPr bwMode="auto">
          <a:xfrm>
            <a:off x="3048000" y="1311275"/>
            <a:ext cx="5867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a:solidFill>
                  <a:srgbClr val="000000"/>
                </a:solidFill>
                <a:latin typeface="Times New Roman" pitchFamily="18" charset="0"/>
                <a:cs typeface="+mn-cs"/>
              </a:rPr>
              <a:t>- Khái niệm: Ngôn ngữ nói là ngôn ngữ âm thanh, là lời nói trong giao tiếp hàng ngày.</a:t>
            </a:r>
          </a:p>
        </p:txBody>
      </p:sp>
      <p:sp>
        <p:nvSpPr>
          <p:cNvPr id="90117" name="Text Box 5"/>
          <p:cNvSpPr txBox="1">
            <a:spLocks noChangeArrowheads="1"/>
          </p:cNvSpPr>
          <p:nvPr/>
        </p:nvSpPr>
        <p:spPr bwMode="auto">
          <a:xfrm>
            <a:off x="3048000" y="2438400"/>
            <a:ext cx="54864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defRPr/>
            </a:pPr>
            <a:r>
              <a:rPr lang="en-US" sz="2400">
                <a:solidFill>
                  <a:srgbClr val="000000"/>
                </a:solidFill>
                <a:latin typeface="Times New Roman" pitchFamily="18" charset="0"/>
                <a:cs typeface="+mn-cs"/>
              </a:rPr>
              <a:t>Hoàn cảnh sử dụng: </a:t>
            </a:r>
          </a:p>
          <a:p>
            <a:pPr>
              <a:spcBef>
                <a:spcPct val="50000"/>
              </a:spcBef>
              <a:defRPr/>
            </a:pPr>
            <a:endParaRPr lang="en-US" sz="2400">
              <a:solidFill>
                <a:srgbClr val="000000"/>
              </a:solidFill>
              <a:latin typeface="Times New Roman" pitchFamily="18" charset="0"/>
              <a:cs typeface="+mn-cs"/>
            </a:endParaRPr>
          </a:p>
        </p:txBody>
      </p:sp>
      <p:sp>
        <p:nvSpPr>
          <p:cNvPr id="90118" name="Rectangle 6"/>
          <p:cNvSpPr>
            <a:spLocks noChangeArrowheads="1"/>
          </p:cNvSpPr>
          <p:nvPr/>
        </p:nvSpPr>
        <p:spPr bwMode="auto">
          <a:xfrm>
            <a:off x="228600" y="914400"/>
            <a:ext cx="8610600" cy="56388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2400">
              <a:solidFill>
                <a:srgbClr val="000000"/>
              </a:solidFill>
              <a:latin typeface="Times New Roman" pitchFamily="18" charset="0"/>
              <a:cs typeface="+mn-cs"/>
            </a:endParaRPr>
          </a:p>
        </p:txBody>
      </p:sp>
      <p:sp>
        <p:nvSpPr>
          <p:cNvPr id="90119" name="Line 7"/>
          <p:cNvSpPr>
            <a:spLocks noChangeShapeType="1"/>
          </p:cNvSpPr>
          <p:nvPr/>
        </p:nvSpPr>
        <p:spPr bwMode="auto">
          <a:xfrm>
            <a:off x="228600" y="1371600"/>
            <a:ext cx="861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90120" name="Text Box 8"/>
          <p:cNvSpPr txBox="1">
            <a:spLocks noChangeArrowheads="1"/>
          </p:cNvSpPr>
          <p:nvPr/>
        </p:nvSpPr>
        <p:spPr bwMode="auto">
          <a:xfrm>
            <a:off x="2057400" y="914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a:solidFill>
                  <a:srgbClr val="CC3300"/>
                </a:solidFill>
                <a:latin typeface="Times New Roman" pitchFamily="18" charset="0"/>
                <a:cs typeface="+mn-cs"/>
              </a:rPr>
              <a:t> NGÔN NGỮ NÓI</a:t>
            </a:r>
          </a:p>
        </p:txBody>
      </p:sp>
      <p:sp>
        <p:nvSpPr>
          <p:cNvPr id="90121" name="Text Box 9"/>
          <p:cNvSpPr txBox="1">
            <a:spLocks noChangeArrowheads="1"/>
          </p:cNvSpPr>
          <p:nvPr/>
        </p:nvSpPr>
        <p:spPr bwMode="auto">
          <a:xfrm>
            <a:off x="5867400" y="9144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a:solidFill>
                  <a:srgbClr val="CC3300"/>
                </a:solidFill>
                <a:latin typeface="Times New Roman" pitchFamily="18" charset="0"/>
                <a:cs typeface="+mn-cs"/>
              </a:rPr>
              <a:t>NGÔN NGỮ VIẾT</a:t>
            </a:r>
          </a:p>
        </p:txBody>
      </p:sp>
      <p:sp>
        <p:nvSpPr>
          <p:cNvPr id="90122" name="Line 10"/>
          <p:cNvSpPr>
            <a:spLocks noChangeShapeType="1"/>
          </p:cNvSpPr>
          <p:nvPr/>
        </p:nvSpPr>
        <p:spPr bwMode="auto">
          <a:xfrm>
            <a:off x="1828800" y="914400"/>
            <a:ext cx="0" cy="5638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90123" name="Line 11"/>
          <p:cNvSpPr>
            <a:spLocks noChangeShapeType="1"/>
          </p:cNvSpPr>
          <p:nvPr/>
        </p:nvSpPr>
        <p:spPr bwMode="auto">
          <a:xfrm>
            <a:off x="4572000" y="914400"/>
            <a:ext cx="0" cy="5638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90124" name="Line 12"/>
          <p:cNvSpPr>
            <a:spLocks noChangeShapeType="1"/>
          </p:cNvSpPr>
          <p:nvPr/>
        </p:nvSpPr>
        <p:spPr bwMode="auto">
          <a:xfrm>
            <a:off x="228600" y="2133600"/>
            <a:ext cx="861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90125" name="Line 13"/>
          <p:cNvSpPr>
            <a:spLocks noChangeShapeType="1"/>
          </p:cNvSpPr>
          <p:nvPr/>
        </p:nvSpPr>
        <p:spPr bwMode="auto">
          <a:xfrm>
            <a:off x="228600" y="4114800"/>
            <a:ext cx="861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90126" name="Line 14"/>
          <p:cNvSpPr>
            <a:spLocks noChangeShapeType="1"/>
          </p:cNvSpPr>
          <p:nvPr/>
        </p:nvSpPr>
        <p:spPr bwMode="auto">
          <a:xfrm>
            <a:off x="228600" y="51054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90127" name="Text Box 15"/>
          <p:cNvSpPr txBox="1">
            <a:spLocks noChangeArrowheads="1"/>
          </p:cNvSpPr>
          <p:nvPr/>
        </p:nvSpPr>
        <p:spPr bwMode="auto">
          <a:xfrm>
            <a:off x="228600" y="1371600"/>
            <a:ext cx="1905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333399"/>
                </a:solidFill>
                <a:latin typeface="Times New Roman" pitchFamily="18" charset="0"/>
                <a:cs typeface="+mn-cs"/>
              </a:rPr>
              <a:t>Phương tiện NN chủ yếu</a:t>
            </a:r>
          </a:p>
        </p:txBody>
      </p:sp>
      <p:sp>
        <p:nvSpPr>
          <p:cNvPr id="90128" name="Text Box 16"/>
          <p:cNvSpPr txBox="1">
            <a:spLocks noChangeArrowheads="1"/>
          </p:cNvSpPr>
          <p:nvPr/>
        </p:nvSpPr>
        <p:spPr bwMode="auto">
          <a:xfrm>
            <a:off x="228600" y="2454275"/>
            <a:ext cx="1981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333399"/>
                </a:solidFill>
                <a:latin typeface="Times New Roman" pitchFamily="18" charset="0"/>
                <a:cs typeface="+mn-cs"/>
              </a:rPr>
              <a:t>Hoàn cảnh giao tiếp</a:t>
            </a:r>
          </a:p>
        </p:txBody>
      </p:sp>
      <p:sp>
        <p:nvSpPr>
          <p:cNvPr id="90129" name="Line 17"/>
          <p:cNvSpPr>
            <a:spLocks noChangeShapeType="1"/>
          </p:cNvSpPr>
          <p:nvPr/>
        </p:nvSpPr>
        <p:spPr bwMode="auto">
          <a:xfrm>
            <a:off x="228600" y="5029200"/>
            <a:ext cx="861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90130" name="Text Box 18"/>
          <p:cNvSpPr txBox="1">
            <a:spLocks noChangeArrowheads="1"/>
          </p:cNvSpPr>
          <p:nvPr/>
        </p:nvSpPr>
        <p:spPr bwMode="auto">
          <a:xfrm>
            <a:off x="228600" y="4130675"/>
            <a:ext cx="1905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CC3300"/>
                </a:solidFill>
                <a:latin typeface="Times New Roman" pitchFamily="18" charset="0"/>
                <a:cs typeface="+mn-cs"/>
              </a:rPr>
              <a:t>Phương tiện hỗ trợ</a:t>
            </a:r>
          </a:p>
        </p:txBody>
      </p:sp>
      <p:sp>
        <p:nvSpPr>
          <p:cNvPr id="90131" name="Text Box 19"/>
          <p:cNvSpPr txBox="1">
            <a:spLocks noChangeArrowheads="1"/>
          </p:cNvSpPr>
          <p:nvPr/>
        </p:nvSpPr>
        <p:spPr bwMode="auto">
          <a:xfrm>
            <a:off x="319088" y="5119688"/>
            <a:ext cx="1509712"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333399"/>
                </a:solidFill>
                <a:latin typeface="Times New Roman" pitchFamily="18" charset="0"/>
                <a:cs typeface="+mn-cs"/>
              </a:rPr>
              <a:t>Hệ thống các yếu tố ngôn ngữ</a:t>
            </a:r>
          </a:p>
        </p:txBody>
      </p:sp>
      <p:sp>
        <p:nvSpPr>
          <p:cNvPr id="90132" name="Rectangle 20"/>
          <p:cNvSpPr>
            <a:spLocks noChangeArrowheads="1"/>
          </p:cNvSpPr>
          <p:nvPr/>
        </p:nvSpPr>
        <p:spPr bwMode="auto">
          <a:xfrm>
            <a:off x="1828800" y="914400"/>
            <a:ext cx="2743200" cy="5638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50000"/>
              </a:spcBef>
              <a:defRPr/>
            </a:pPr>
            <a:endParaRPr lang="en-US" sz="2400">
              <a:solidFill>
                <a:srgbClr val="000000"/>
              </a:solidFill>
              <a:latin typeface="Times New Roman" pitchFamily="18" charset="0"/>
              <a:cs typeface="+mn-cs"/>
            </a:endParaRPr>
          </a:p>
          <a:p>
            <a:pPr algn="ctr" eaLnBrk="1" hangingPunct="1">
              <a:defRPr/>
            </a:pPr>
            <a:endParaRPr lang="en-US" sz="2400">
              <a:solidFill>
                <a:srgbClr val="000000"/>
              </a:solidFill>
              <a:latin typeface="Times New Roman" pitchFamily="18" charset="0"/>
              <a:cs typeface="+mn-cs"/>
            </a:endParaRPr>
          </a:p>
        </p:txBody>
      </p:sp>
      <p:sp>
        <p:nvSpPr>
          <p:cNvPr id="90133" name="Text Box 21"/>
          <p:cNvSpPr txBox="1">
            <a:spLocks noChangeArrowheads="1"/>
          </p:cNvSpPr>
          <p:nvPr/>
        </p:nvSpPr>
        <p:spPr bwMode="auto">
          <a:xfrm>
            <a:off x="4648200" y="1295400"/>
            <a:ext cx="358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000000"/>
                </a:solidFill>
                <a:latin typeface="Times New Roman" pitchFamily="18" charset="0"/>
                <a:cs typeface="+mn-cs"/>
              </a:rPr>
              <a:t>- Chữ viết</a:t>
            </a:r>
          </a:p>
        </p:txBody>
      </p:sp>
      <p:sp>
        <p:nvSpPr>
          <p:cNvPr id="90135" name="Text Box 23"/>
          <p:cNvSpPr txBox="1">
            <a:spLocks noChangeArrowheads="1"/>
          </p:cNvSpPr>
          <p:nvPr/>
        </p:nvSpPr>
        <p:spPr bwMode="auto">
          <a:xfrm>
            <a:off x="4648200" y="2057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000000"/>
                </a:solidFill>
                <a:latin typeface="Times New Roman" pitchFamily="18" charset="0"/>
                <a:cs typeface="+mn-cs"/>
              </a:rPr>
              <a:t>- Tiếp xúc </a:t>
            </a:r>
            <a:r>
              <a:rPr lang="en-US" sz="2400">
                <a:solidFill>
                  <a:srgbClr val="333399"/>
                </a:solidFill>
                <a:latin typeface="Times New Roman" pitchFamily="18" charset="0"/>
                <a:cs typeface="+mn-cs"/>
              </a:rPr>
              <a:t>gián tiếp</a:t>
            </a:r>
            <a:r>
              <a:rPr lang="en-US" sz="2400">
                <a:solidFill>
                  <a:srgbClr val="000000"/>
                </a:solidFill>
                <a:latin typeface="Times New Roman" pitchFamily="18" charset="0"/>
                <a:cs typeface="+mn-cs"/>
              </a:rPr>
              <a:t>.</a:t>
            </a:r>
          </a:p>
        </p:txBody>
      </p:sp>
      <p:sp>
        <p:nvSpPr>
          <p:cNvPr id="90136" name="Text Box 24"/>
          <p:cNvSpPr txBox="1">
            <a:spLocks noChangeArrowheads="1"/>
          </p:cNvSpPr>
          <p:nvPr/>
        </p:nvSpPr>
        <p:spPr bwMode="auto">
          <a:xfrm>
            <a:off x="2209800" y="24384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endParaRPr lang="en-US" sz="2400">
              <a:solidFill>
                <a:srgbClr val="000000"/>
              </a:solidFill>
              <a:latin typeface="Times New Roman" pitchFamily="18" charset="0"/>
              <a:cs typeface="+mn-cs"/>
            </a:endParaRPr>
          </a:p>
        </p:txBody>
      </p:sp>
      <p:sp>
        <p:nvSpPr>
          <p:cNvPr id="90138" name="Text Box 26"/>
          <p:cNvSpPr txBox="1">
            <a:spLocks noChangeArrowheads="1"/>
          </p:cNvSpPr>
          <p:nvPr/>
        </p:nvSpPr>
        <p:spPr bwMode="auto">
          <a:xfrm>
            <a:off x="4800600" y="24384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000000"/>
                </a:solidFill>
                <a:effectLst>
                  <a:outerShdw blurRad="38100" dist="38100" dir="2700000" algn="tl">
                    <a:srgbClr val="C0C0C0"/>
                  </a:outerShdw>
                </a:effectLst>
                <a:latin typeface="Times New Roman" pitchFamily="18" charset="0"/>
                <a:cs typeface="+mn-cs"/>
                <a:sym typeface="Wingdings" pitchFamily="2" charset="2"/>
              </a:rPr>
              <a:t></a:t>
            </a:r>
            <a:r>
              <a:rPr lang="en-US" sz="2400">
                <a:solidFill>
                  <a:srgbClr val="000000"/>
                </a:solidFill>
                <a:latin typeface="Times New Roman" pitchFamily="18" charset="0"/>
                <a:cs typeface="+mn-cs"/>
              </a:rPr>
              <a:t> Khó phản hồi, điều chỉnh.</a:t>
            </a:r>
          </a:p>
        </p:txBody>
      </p:sp>
      <p:grpSp>
        <p:nvGrpSpPr>
          <p:cNvPr id="38937" name="Group 27"/>
          <p:cNvGrpSpPr>
            <a:grpSpLocks/>
          </p:cNvGrpSpPr>
          <p:nvPr/>
        </p:nvGrpSpPr>
        <p:grpSpPr bwMode="auto">
          <a:xfrm>
            <a:off x="4495800" y="2819400"/>
            <a:ext cx="4419600" cy="1219200"/>
            <a:chOff x="2880" y="1776"/>
            <a:chExt cx="2784" cy="768"/>
          </a:xfrm>
        </p:grpSpPr>
        <p:sp>
          <p:nvSpPr>
            <p:cNvPr id="90140" name="Text Box 28"/>
            <p:cNvSpPr txBox="1">
              <a:spLocks noChangeArrowheads="1"/>
            </p:cNvSpPr>
            <p:nvPr/>
          </p:nvSpPr>
          <p:spPr bwMode="auto">
            <a:xfrm>
              <a:off x="3072" y="1776"/>
              <a:ext cx="17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000000"/>
                  </a:solidFill>
                  <a:effectLst>
                    <a:outerShdw blurRad="38100" dist="38100" dir="2700000" algn="tl">
                      <a:srgbClr val="C0C0C0"/>
                    </a:outerShdw>
                  </a:effectLst>
                  <a:latin typeface="Times New Roman" pitchFamily="18" charset="0"/>
                  <a:cs typeface="+mn-cs"/>
                  <a:sym typeface="Wingdings" pitchFamily="2" charset="2"/>
                </a:rPr>
                <a:t></a:t>
              </a:r>
              <a:r>
                <a:rPr lang="en-US" sz="2400">
                  <a:solidFill>
                    <a:srgbClr val="000000"/>
                  </a:solidFill>
                  <a:latin typeface="Times New Roman" pitchFamily="18" charset="0"/>
                  <a:cs typeface="+mn-cs"/>
                </a:rPr>
                <a:t> Có điều kiện:</a:t>
              </a:r>
            </a:p>
          </p:txBody>
        </p:sp>
        <p:sp>
          <p:nvSpPr>
            <p:cNvPr id="90141" name="Text Box 29"/>
            <p:cNvSpPr txBox="1">
              <a:spLocks noChangeArrowheads="1"/>
            </p:cNvSpPr>
            <p:nvPr/>
          </p:nvSpPr>
          <p:spPr bwMode="auto">
            <a:xfrm>
              <a:off x="2880" y="2016"/>
              <a:ext cx="24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000000"/>
                  </a:solidFill>
                  <a:latin typeface="Times New Roman" pitchFamily="18" charset="0"/>
                  <a:cs typeface="+mn-cs"/>
                </a:rPr>
                <a:t>+ suy ngẫm, gọt giũa từ ngữ.</a:t>
              </a:r>
            </a:p>
          </p:txBody>
        </p:sp>
        <p:sp>
          <p:nvSpPr>
            <p:cNvPr id="90142" name="Text Box 30"/>
            <p:cNvSpPr txBox="1">
              <a:spLocks noChangeArrowheads="1"/>
            </p:cNvSpPr>
            <p:nvPr/>
          </p:nvSpPr>
          <p:spPr bwMode="auto">
            <a:xfrm>
              <a:off x="2880" y="2256"/>
              <a:ext cx="27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000000"/>
                  </a:solidFill>
                  <a:latin typeface="Times New Roman" pitchFamily="18" charset="0"/>
                  <a:cs typeface="+mn-cs"/>
                </a:rPr>
                <a:t>+ nghiền ngẫm, lĩnh hội thấu đáo.</a:t>
              </a:r>
            </a:p>
          </p:txBody>
        </p:sp>
      </p:grpSp>
      <p:sp>
        <p:nvSpPr>
          <p:cNvPr id="90143" name="Text Box 31"/>
          <p:cNvSpPr txBox="1">
            <a:spLocks noChangeArrowheads="1"/>
          </p:cNvSpPr>
          <p:nvPr/>
        </p:nvSpPr>
        <p:spPr bwMode="auto">
          <a:xfrm>
            <a:off x="4648200" y="4114800"/>
            <a:ext cx="4114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buFontTx/>
              <a:buChar char="-"/>
              <a:defRPr/>
            </a:pPr>
            <a:r>
              <a:rPr lang="en-US" sz="2400">
                <a:solidFill>
                  <a:srgbClr val="000000"/>
                </a:solidFill>
                <a:latin typeface="Times New Roman" pitchFamily="18" charset="0"/>
                <a:cs typeface="+mn-cs"/>
              </a:rPr>
              <a:t>Dấu câu, kí hiệu văn tự, hình ảnh, bảng biểu, sơ đồ…</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0143"/>
                                        </p:tgtEl>
                                        <p:attrNameLst>
                                          <p:attrName>style.visibility</p:attrName>
                                        </p:attrNameLst>
                                      </p:cBhvr>
                                      <p:to>
                                        <p:strVal val="visible"/>
                                      </p:to>
                                    </p:set>
                                    <p:anim calcmode="discrete" valueType="clr">
                                      <p:cBhvr override="childStyle">
                                        <p:cTn id="7" dur="80"/>
                                        <p:tgtEl>
                                          <p:spTgt spid="9014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0143"/>
                                        </p:tgtEl>
                                        <p:attrNameLst>
                                          <p:attrName>fillcolor</p:attrName>
                                        </p:attrNameLst>
                                      </p:cBhvr>
                                      <p:tavLst>
                                        <p:tav tm="0">
                                          <p:val>
                                            <p:clrVal>
                                              <a:schemeClr val="accent2"/>
                                            </p:clrVal>
                                          </p:val>
                                        </p:tav>
                                        <p:tav tm="50000">
                                          <p:val>
                                            <p:clrVal>
                                              <a:schemeClr val="hlink"/>
                                            </p:clrVal>
                                          </p:val>
                                        </p:tav>
                                      </p:tavLst>
                                    </p:anim>
                                    <p:set>
                                      <p:cBhvr>
                                        <p:cTn id="9" dur="80"/>
                                        <p:tgtEl>
                                          <p:spTgt spid="9014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Line 2"/>
          <p:cNvSpPr>
            <a:spLocks noChangeShapeType="1"/>
          </p:cNvSpPr>
          <p:nvPr/>
        </p:nvSpPr>
        <p:spPr bwMode="auto">
          <a:xfrm>
            <a:off x="0" y="7620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39939" name="WordArt 3"/>
          <p:cNvSpPr>
            <a:spLocks noChangeArrowheads="1" noChangeShapeType="1" noTextEdit="1"/>
          </p:cNvSpPr>
          <p:nvPr/>
        </p:nvSpPr>
        <p:spPr bwMode="auto">
          <a:xfrm>
            <a:off x="304800" y="76200"/>
            <a:ext cx="85344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200" kern="10">
                <a:solidFill>
                  <a:srgbClr val="800080"/>
                </a:solidFill>
                <a:effectLst>
                  <a:outerShdw dist="45791" dir="2021404" algn="ctr" rotWithShape="0">
                    <a:srgbClr val="B2B2B2">
                      <a:alpha val="79999"/>
                    </a:srgbClr>
                  </a:outerShdw>
                </a:effectLst>
                <a:latin typeface="Times New Roman"/>
                <a:cs typeface="Times New Roman"/>
              </a:rPr>
              <a:t>ĐẶC ĐIỂM CỦA NGÔN NGỮ NÓI VÀ NGÔN NGỮ VIẾT</a:t>
            </a:r>
          </a:p>
        </p:txBody>
      </p:sp>
      <p:sp>
        <p:nvSpPr>
          <p:cNvPr id="134148" name="Text Box 4"/>
          <p:cNvSpPr txBox="1">
            <a:spLocks noChangeArrowheads="1"/>
          </p:cNvSpPr>
          <p:nvPr/>
        </p:nvSpPr>
        <p:spPr bwMode="auto">
          <a:xfrm>
            <a:off x="3048000" y="1311275"/>
            <a:ext cx="5867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a:solidFill>
                  <a:srgbClr val="000000"/>
                </a:solidFill>
                <a:latin typeface="Times New Roman" pitchFamily="18" charset="0"/>
                <a:cs typeface="+mn-cs"/>
              </a:rPr>
              <a:t>- Khái niệm: Ngôn ngữ nói là ngôn ngữ âm thanh, là lời nói trong giao tiếp hàng ngày.</a:t>
            </a:r>
          </a:p>
        </p:txBody>
      </p:sp>
      <p:sp>
        <p:nvSpPr>
          <p:cNvPr id="134149" name="Text Box 5"/>
          <p:cNvSpPr txBox="1">
            <a:spLocks noChangeArrowheads="1"/>
          </p:cNvSpPr>
          <p:nvPr/>
        </p:nvSpPr>
        <p:spPr bwMode="auto">
          <a:xfrm>
            <a:off x="3048000" y="2438400"/>
            <a:ext cx="54864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defRPr/>
            </a:pPr>
            <a:r>
              <a:rPr lang="en-US" sz="2400">
                <a:solidFill>
                  <a:srgbClr val="000000"/>
                </a:solidFill>
                <a:latin typeface="Times New Roman" pitchFamily="18" charset="0"/>
                <a:cs typeface="+mn-cs"/>
              </a:rPr>
              <a:t>Hoàn cảnh sử dụng: </a:t>
            </a:r>
          </a:p>
          <a:p>
            <a:pPr>
              <a:spcBef>
                <a:spcPct val="50000"/>
              </a:spcBef>
              <a:defRPr/>
            </a:pPr>
            <a:endParaRPr lang="en-US" sz="2400">
              <a:solidFill>
                <a:srgbClr val="000000"/>
              </a:solidFill>
              <a:latin typeface="Times New Roman" pitchFamily="18" charset="0"/>
              <a:cs typeface="+mn-cs"/>
            </a:endParaRPr>
          </a:p>
        </p:txBody>
      </p:sp>
      <p:sp>
        <p:nvSpPr>
          <p:cNvPr id="134150" name="Rectangle 6"/>
          <p:cNvSpPr>
            <a:spLocks noChangeArrowheads="1"/>
          </p:cNvSpPr>
          <p:nvPr/>
        </p:nvSpPr>
        <p:spPr bwMode="auto">
          <a:xfrm>
            <a:off x="76200" y="838200"/>
            <a:ext cx="9067800" cy="58674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2400">
              <a:solidFill>
                <a:srgbClr val="000000"/>
              </a:solidFill>
              <a:latin typeface="Times New Roman" pitchFamily="18" charset="0"/>
              <a:cs typeface="+mn-cs"/>
            </a:endParaRPr>
          </a:p>
        </p:txBody>
      </p:sp>
      <p:sp>
        <p:nvSpPr>
          <p:cNvPr id="134151" name="Line 7"/>
          <p:cNvSpPr>
            <a:spLocks noChangeShapeType="1"/>
          </p:cNvSpPr>
          <p:nvPr/>
        </p:nvSpPr>
        <p:spPr bwMode="auto">
          <a:xfrm>
            <a:off x="76200" y="1371600"/>
            <a:ext cx="861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134152" name="Text Box 8"/>
          <p:cNvSpPr txBox="1">
            <a:spLocks noChangeArrowheads="1"/>
          </p:cNvSpPr>
          <p:nvPr/>
        </p:nvSpPr>
        <p:spPr bwMode="auto">
          <a:xfrm>
            <a:off x="2438400" y="914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a:solidFill>
                  <a:srgbClr val="CC3300"/>
                </a:solidFill>
                <a:latin typeface="Times New Roman" pitchFamily="18" charset="0"/>
                <a:cs typeface="+mn-cs"/>
              </a:rPr>
              <a:t> NGÔN NGỮ NÓI</a:t>
            </a:r>
          </a:p>
        </p:txBody>
      </p:sp>
      <p:sp>
        <p:nvSpPr>
          <p:cNvPr id="134153" name="Text Box 9"/>
          <p:cNvSpPr txBox="1">
            <a:spLocks noChangeArrowheads="1"/>
          </p:cNvSpPr>
          <p:nvPr/>
        </p:nvSpPr>
        <p:spPr bwMode="auto">
          <a:xfrm>
            <a:off x="5867400" y="9144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a:solidFill>
                  <a:srgbClr val="CC3300"/>
                </a:solidFill>
                <a:latin typeface="Times New Roman" pitchFamily="18" charset="0"/>
                <a:cs typeface="+mn-cs"/>
              </a:rPr>
              <a:t>NGÔN NGỮ VIẾT</a:t>
            </a:r>
          </a:p>
        </p:txBody>
      </p:sp>
      <p:sp>
        <p:nvSpPr>
          <p:cNvPr id="134154" name="Line 10"/>
          <p:cNvSpPr>
            <a:spLocks noChangeShapeType="1"/>
          </p:cNvSpPr>
          <p:nvPr/>
        </p:nvSpPr>
        <p:spPr bwMode="auto">
          <a:xfrm flipH="1">
            <a:off x="1676400" y="838200"/>
            <a:ext cx="0" cy="5867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134155" name="Line 11"/>
          <p:cNvSpPr>
            <a:spLocks noChangeShapeType="1"/>
          </p:cNvSpPr>
          <p:nvPr/>
        </p:nvSpPr>
        <p:spPr bwMode="auto">
          <a:xfrm flipH="1">
            <a:off x="5257800" y="838200"/>
            <a:ext cx="0" cy="5867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134156" name="Line 12"/>
          <p:cNvSpPr>
            <a:spLocks noChangeShapeType="1"/>
          </p:cNvSpPr>
          <p:nvPr/>
        </p:nvSpPr>
        <p:spPr bwMode="auto">
          <a:xfrm>
            <a:off x="76200" y="2133600"/>
            <a:ext cx="861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134157" name="Line 13"/>
          <p:cNvSpPr>
            <a:spLocks noChangeShapeType="1"/>
          </p:cNvSpPr>
          <p:nvPr/>
        </p:nvSpPr>
        <p:spPr bwMode="auto">
          <a:xfrm>
            <a:off x="76200" y="4114800"/>
            <a:ext cx="861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134158" name="Line 14"/>
          <p:cNvSpPr>
            <a:spLocks noChangeShapeType="1"/>
          </p:cNvSpPr>
          <p:nvPr/>
        </p:nvSpPr>
        <p:spPr bwMode="auto">
          <a:xfrm>
            <a:off x="228600" y="51054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134159" name="Text Box 15"/>
          <p:cNvSpPr txBox="1">
            <a:spLocks noChangeArrowheads="1"/>
          </p:cNvSpPr>
          <p:nvPr/>
        </p:nvSpPr>
        <p:spPr bwMode="auto">
          <a:xfrm>
            <a:off x="76200" y="1371600"/>
            <a:ext cx="1905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333399"/>
                </a:solidFill>
                <a:latin typeface="Times New Roman" pitchFamily="18" charset="0"/>
                <a:cs typeface="+mn-cs"/>
              </a:rPr>
              <a:t>Phương tiện NN chủ yếu</a:t>
            </a:r>
          </a:p>
        </p:txBody>
      </p:sp>
      <p:sp>
        <p:nvSpPr>
          <p:cNvPr id="134160" name="Text Box 16"/>
          <p:cNvSpPr txBox="1">
            <a:spLocks noChangeArrowheads="1"/>
          </p:cNvSpPr>
          <p:nvPr/>
        </p:nvSpPr>
        <p:spPr bwMode="auto">
          <a:xfrm>
            <a:off x="76200" y="2454275"/>
            <a:ext cx="1981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333399"/>
                </a:solidFill>
                <a:latin typeface="Times New Roman" pitchFamily="18" charset="0"/>
                <a:cs typeface="+mn-cs"/>
              </a:rPr>
              <a:t>Hoàn cảnh giao tiếp</a:t>
            </a:r>
          </a:p>
        </p:txBody>
      </p:sp>
      <p:sp>
        <p:nvSpPr>
          <p:cNvPr id="134161" name="Line 17"/>
          <p:cNvSpPr>
            <a:spLocks noChangeShapeType="1"/>
          </p:cNvSpPr>
          <p:nvPr/>
        </p:nvSpPr>
        <p:spPr bwMode="auto">
          <a:xfrm>
            <a:off x="76200" y="5334000"/>
            <a:ext cx="861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134162" name="Text Box 18"/>
          <p:cNvSpPr txBox="1">
            <a:spLocks noChangeArrowheads="1"/>
          </p:cNvSpPr>
          <p:nvPr/>
        </p:nvSpPr>
        <p:spPr bwMode="auto">
          <a:xfrm>
            <a:off x="76200" y="4130675"/>
            <a:ext cx="1905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333399"/>
                </a:solidFill>
                <a:latin typeface="Times New Roman" pitchFamily="18" charset="0"/>
                <a:cs typeface="+mn-cs"/>
              </a:rPr>
              <a:t>Phương tiện hỗ trợ</a:t>
            </a:r>
          </a:p>
        </p:txBody>
      </p:sp>
      <p:sp>
        <p:nvSpPr>
          <p:cNvPr id="134163" name="Text Box 19"/>
          <p:cNvSpPr txBox="1">
            <a:spLocks noChangeArrowheads="1"/>
          </p:cNvSpPr>
          <p:nvPr/>
        </p:nvSpPr>
        <p:spPr bwMode="auto">
          <a:xfrm>
            <a:off x="76200" y="5349875"/>
            <a:ext cx="16002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CC3300"/>
                </a:solidFill>
                <a:latin typeface="Times New Roman" pitchFamily="18" charset="0"/>
                <a:cs typeface="+mn-cs"/>
              </a:rPr>
              <a:t>Hệ thống các yếu tố ngôn ngữ</a:t>
            </a:r>
          </a:p>
        </p:txBody>
      </p:sp>
      <p:sp>
        <p:nvSpPr>
          <p:cNvPr id="134164" name="Rectangle 20"/>
          <p:cNvSpPr>
            <a:spLocks noChangeArrowheads="1"/>
          </p:cNvSpPr>
          <p:nvPr/>
        </p:nvSpPr>
        <p:spPr bwMode="auto">
          <a:xfrm>
            <a:off x="5257800" y="838200"/>
            <a:ext cx="3886200" cy="5867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2400">
              <a:solidFill>
                <a:srgbClr val="000000"/>
              </a:solidFill>
              <a:latin typeface="Times New Roman" pitchFamily="18" charset="0"/>
              <a:cs typeface="+mn-cs"/>
            </a:endParaRPr>
          </a:p>
        </p:txBody>
      </p:sp>
      <p:sp>
        <p:nvSpPr>
          <p:cNvPr id="134165" name="Text Box 21"/>
          <p:cNvSpPr txBox="1">
            <a:spLocks noChangeArrowheads="1"/>
          </p:cNvSpPr>
          <p:nvPr/>
        </p:nvSpPr>
        <p:spPr bwMode="auto">
          <a:xfrm>
            <a:off x="1828800" y="1371600"/>
            <a:ext cx="350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000000"/>
                </a:solidFill>
                <a:latin typeface="Times New Roman" pitchFamily="18" charset="0"/>
                <a:cs typeface="+mn-cs"/>
              </a:rPr>
              <a:t>- Âm thanh.</a:t>
            </a:r>
          </a:p>
        </p:txBody>
      </p:sp>
      <p:sp>
        <p:nvSpPr>
          <p:cNvPr id="134166" name="Text Box 22"/>
          <p:cNvSpPr txBox="1">
            <a:spLocks noChangeArrowheads="1"/>
          </p:cNvSpPr>
          <p:nvPr/>
        </p:nvSpPr>
        <p:spPr bwMode="auto">
          <a:xfrm>
            <a:off x="4327525" y="13366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endParaRPr lang="en-US" sz="2400">
              <a:solidFill>
                <a:srgbClr val="000000"/>
              </a:solidFill>
              <a:latin typeface="Times New Roman" pitchFamily="18" charset="0"/>
              <a:cs typeface="+mn-cs"/>
            </a:endParaRPr>
          </a:p>
        </p:txBody>
      </p:sp>
      <p:sp>
        <p:nvSpPr>
          <p:cNvPr id="134167" name="Text Box 23"/>
          <p:cNvSpPr txBox="1">
            <a:spLocks noChangeArrowheads="1"/>
          </p:cNvSpPr>
          <p:nvPr/>
        </p:nvSpPr>
        <p:spPr bwMode="auto">
          <a:xfrm>
            <a:off x="5562600" y="11430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endParaRPr lang="en-US" sz="2400">
              <a:solidFill>
                <a:srgbClr val="000000"/>
              </a:solidFill>
              <a:latin typeface="Times New Roman" pitchFamily="18" charset="0"/>
              <a:cs typeface="+mn-cs"/>
            </a:endParaRPr>
          </a:p>
        </p:txBody>
      </p:sp>
      <p:sp>
        <p:nvSpPr>
          <p:cNvPr id="134168" name="Text Box 24"/>
          <p:cNvSpPr txBox="1">
            <a:spLocks noChangeArrowheads="1"/>
          </p:cNvSpPr>
          <p:nvPr/>
        </p:nvSpPr>
        <p:spPr bwMode="auto">
          <a:xfrm>
            <a:off x="1676400" y="21336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000000"/>
                </a:solidFill>
                <a:latin typeface="Times New Roman" pitchFamily="18" charset="0"/>
                <a:cs typeface="+mn-cs"/>
              </a:rPr>
              <a:t>- Tiếp xúc </a:t>
            </a:r>
            <a:r>
              <a:rPr lang="en-US" sz="2400">
                <a:solidFill>
                  <a:srgbClr val="333399"/>
                </a:solidFill>
                <a:latin typeface="Times New Roman" pitchFamily="18" charset="0"/>
                <a:cs typeface="+mn-cs"/>
              </a:rPr>
              <a:t>trực tiếp</a:t>
            </a:r>
            <a:r>
              <a:rPr lang="en-US" sz="2400">
                <a:solidFill>
                  <a:srgbClr val="000000"/>
                </a:solidFill>
                <a:latin typeface="Times New Roman" pitchFamily="18" charset="0"/>
                <a:cs typeface="+mn-cs"/>
              </a:rPr>
              <a:t>.</a:t>
            </a:r>
          </a:p>
        </p:txBody>
      </p:sp>
      <p:sp>
        <p:nvSpPr>
          <p:cNvPr id="134169" name="Text Box 25"/>
          <p:cNvSpPr txBox="1">
            <a:spLocks noChangeArrowheads="1"/>
          </p:cNvSpPr>
          <p:nvPr/>
        </p:nvSpPr>
        <p:spPr bwMode="auto">
          <a:xfrm>
            <a:off x="1600200" y="25146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000000"/>
                </a:solidFill>
                <a:effectLst>
                  <a:outerShdw blurRad="38100" dist="38100" dir="2700000" algn="tl">
                    <a:srgbClr val="C0C0C0"/>
                  </a:outerShdw>
                </a:effectLst>
                <a:latin typeface="Times New Roman" pitchFamily="18" charset="0"/>
                <a:cs typeface="+mn-cs"/>
                <a:sym typeface="Wingdings" pitchFamily="2" charset="2"/>
              </a:rPr>
              <a:t></a:t>
            </a:r>
            <a:r>
              <a:rPr lang="en-US" sz="2400">
                <a:solidFill>
                  <a:srgbClr val="000000"/>
                </a:solidFill>
                <a:latin typeface="Times New Roman" pitchFamily="18" charset="0"/>
                <a:cs typeface="+mn-cs"/>
              </a:rPr>
              <a:t> Phản hồi, điều chỉnh ngay.</a:t>
            </a:r>
          </a:p>
        </p:txBody>
      </p:sp>
      <p:sp>
        <p:nvSpPr>
          <p:cNvPr id="134170" name="Text Box 26"/>
          <p:cNvSpPr txBox="1">
            <a:spLocks noChangeArrowheads="1"/>
          </p:cNvSpPr>
          <p:nvPr/>
        </p:nvSpPr>
        <p:spPr bwMode="auto">
          <a:xfrm>
            <a:off x="1600200" y="2895600"/>
            <a:ext cx="3581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000000"/>
                </a:solidFill>
                <a:effectLst>
                  <a:outerShdw blurRad="38100" dist="38100" dir="2700000" algn="tl">
                    <a:srgbClr val="C0C0C0"/>
                  </a:outerShdw>
                </a:effectLst>
                <a:latin typeface="Times New Roman" pitchFamily="18" charset="0"/>
                <a:cs typeface="+mn-cs"/>
                <a:sym typeface="Wingdings" pitchFamily="2" charset="2"/>
              </a:rPr>
              <a:t></a:t>
            </a:r>
            <a:r>
              <a:rPr lang="en-US" sz="2400">
                <a:solidFill>
                  <a:srgbClr val="000000"/>
                </a:solidFill>
                <a:latin typeface="Times New Roman" pitchFamily="18" charset="0"/>
                <a:cs typeface="+mn-cs"/>
              </a:rPr>
              <a:t> Ít có điều kiện:              + lựa chọn, gọt giũa từ ngữ.                               + suy ngẫm, phân tích kĩ.</a:t>
            </a:r>
          </a:p>
        </p:txBody>
      </p:sp>
      <p:sp>
        <p:nvSpPr>
          <p:cNvPr id="134171" name="Text Box 27"/>
          <p:cNvSpPr txBox="1">
            <a:spLocks noChangeArrowheads="1"/>
          </p:cNvSpPr>
          <p:nvPr/>
        </p:nvSpPr>
        <p:spPr bwMode="auto">
          <a:xfrm>
            <a:off x="1828800" y="40386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000000"/>
                </a:solidFill>
                <a:latin typeface="Times New Roman" pitchFamily="18" charset="0"/>
                <a:cs typeface="+mn-cs"/>
              </a:rPr>
              <a:t>- Ngữ điệu.</a:t>
            </a:r>
          </a:p>
        </p:txBody>
      </p:sp>
      <p:sp>
        <p:nvSpPr>
          <p:cNvPr id="134172" name="Text Box 28"/>
          <p:cNvSpPr txBox="1">
            <a:spLocks noChangeArrowheads="1"/>
          </p:cNvSpPr>
          <p:nvPr/>
        </p:nvSpPr>
        <p:spPr bwMode="auto">
          <a:xfrm>
            <a:off x="1828800" y="4419600"/>
            <a:ext cx="3581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000000"/>
                </a:solidFill>
                <a:latin typeface="Times New Roman" pitchFamily="18" charset="0"/>
                <a:cs typeface="+mn-cs"/>
              </a:rPr>
              <a:t>- Điệu bộ, cử chỉ, nét mặt, ánh mắt…</a:t>
            </a:r>
          </a:p>
        </p:txBody>
      </p:sp>
      <p:sp>
        <p:nvSpPr>
          <p:cNvPr id="134173" name="Text Box 29"/>
          <p:cNvSpPr txBox="1">
            <a:spLocks noChangeArrowheads="1"/>
          </p:cNvSpPr>
          <p:nvPr/>
        </p:nvSpPr>
        <p:spPr bwMode="auto">
          <a:xfrm>
            <a:off x="5715000" y="1905000"/>
            <a:ext cx="3124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defRPr/>
            </a:pPr>
            <a:r>
              <a:rPr lang="en-US" sz="2400">
                <a:solidFill>
                  <a:srgbClr val="000000"/>
                </a:solidFill>
                <a:latin typeface="Times New Roman" pitchFamily="18" charset="0"/>
                <a:cs typeface="+mn-cs"/>
              </a:rPr>
              <a:t>Nhận xét về đặc điểm từ ngữ và câu văn trong ngôn ngữ nói?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4173"/>
                                        </p:tgtEl>
                                        <p:attrNameLst>
                                          <p:attrName>style.visibility</p:attrName>
                                        </p:attrNameLst>
                                      </p:cBhvr>
                                      <p:to>
                                        <p:strVal val="visible"/>
                                      </p:to>
                                    </p:set>
                                    <p:anim calcmode="discrete" valueType="clr">
                                      <p:cBhvr override="childStyle">
                                        <p:cTn id="7" dur="80"/>
                                        <p:tgtEl>
                                          <p:spTgt spid="13417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4173"/>
                                        </p:tgtEl>
                                        <p:attrNameLst>
                                          <p:attrName>fillcolor</p:attrName>
                                        </p:attrNameLst>
                                      </p:cBhvr>
                                      <p:tavLst>
                                        <p:tav tm="0">
                                          <p:val>
                                            <p:clrVal>
                                              <a:schemeClr val="accent2"/>
                                            </p:clrVal>
                                          </p:val>
                                        </p:tav>
                                        <p:tav tm="50000">
                                          <p:val>
                                            <p:clrVal>
                                              <a:schemeClr val="hlink"/>
                                            </p:clrVal>
                                          </p:val>
                                        </p:tav>
                                      </p:tavLst>
                                    </p:anim>
                                    <p:set>
                                      <p:cBhvr>
                                        <p:cTn id="9" dur="80"/>
                                        <p:tgtEl>
                                          <p:spTgt spid="13417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7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Line 2"/>
          <p:cNvSpPr>
            <a:spLocks noChangeShapeType="1"/>
          </p:cNvSpPr>
          <p:nvPr/>
        </p:nvSpPr>
        <p:spPr bwMode="auto">
          <a:xfrm>
            <a:off x="0" y="7620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40963" name="WordArt 3"/>
          <p:cNvSpPr>
            <a:spLocks noChangeArrowheads="1" noChangeShapeType="1" noTextEdit="1"/>
          </p:cNvSpPr>
          <p:nvPr/>
        </p:nvSpPr>
        <p:spPr bwMode="auto">
          <a:xfrm>
            <a:off x="304800" y="76200"/>
            <a:ext cx="85344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200" kern="10">
                <a:solidFill>
                  <a:srgbClr val="800080"/>
                </a:solidFill>
                <a:effectLst>
                  <a:outerShdw dist="45791" dir="2021404" algn="ctr" rotWithShape="0">
                    <a:srgbClr val="B2B2B2">
                      <a:alpha val="79999"/>
                    </a:srgbClr>
                  </a:outerShdw>
                </a:effectLst>
                <a:latin typeface="Times New Roman"/>
                <a:cs typeface="Times New Roman"/>
              </a:rPr>
              <a:t>ĐẶC ĐIỂM CỦA NGÔN NGỮ NÓI VÀ NGÔN NGỮ VIẾT</a:t>
            </a:r>
          </a:p>
        </p:txBody>
      </p:sp>
      <p:sp>
        <p:nvSpPr>
          <p:cNvPr id="91140" name="Text Box 4"/>
          <p:cNvSpPr txBox="1">
            <a:spLocks noChangeArrowheads="1"/>
          </p:cNvSpPr>
          <p:nvPr/>
        </p:nvSpPr>
        <p:spPr bwMode="auto">
          <a:xfrm>
            <a:off x="3048000" y="1311275"/>
            <a:ext cx="5867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a:solidFill>
                  <a:srgbClr val="000000"/>
                </a:solidFill>
                <a:latin typeface="Times New Roman" pitchFamily="18" charset="0"/>
                <a:cs typeface="+mn-cs"/>
              </a:rPr>
              <a:t>- Khái niệm: Ngôn ngữ nói là ngôn ngữ âm thanh, là lời nói trong giao tiếp hàng ngày.</a:t>
            </a:r>
          </a:p>
        </p:txBody>
      </p:sp>
      <p:sp>
        <p:nvSpPr>
          <p:cNvPr id="91141" name="Text Box 5"/>
          <p:cNvSpPr txBox="1">
            <a:spLocks noChangeArrowheads="1"/>
          </p:cNvSpPr>
          <p:nvPr/>
        </p:nvSpPr>
        <p:spPr bwMode="auto">
          <a:xfrm>
            <a:off x="3048000" y="2438400"/>
            <a:ext cx="54864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defRPr/>
            </a:pPr>
            <a:r>
              <a:rPr lang="en-US" sz="2400">
                <a:solidFill>
                  <a:srgbClr val="000000"/>
                </a:solidFill>
                <a:latin typeface="Times New Roman" pitchFamily="18" charset="0"/>
                <a:cs typeface="+mn-cs"/>
              </a:rPr>
              <a:t>Hoàn cảnh sử dụng: </a:t>
            </a:r>
          </a:p>
          <a:p>
            <a:pPr>
              <a:spcBef>
                <a:spcPct val="50000"/>
              </a:spcBef>
              <a:defRPr/>
            </a:pPr>
            <a:endParaRPr lang="en-US" sz="2400">
              <a:solidFill>
                <a:srgbClr val="000000"/>
              </a:solidFill>
              <a:latin typeface="Times New Roman" pitchFamily="18" charset="0"/>
              <a:cs typeface="+mn-cs"/>
            </a:endParaRPr>
          </a:p>
        </p:txBody>
      </p:sp>
      <p:sp>
        <p:nvSpPr>
          <p:cNvPr id="91142" name="Rectangle 6"/>
          <p:cNvSpPr>
            <a:spLocks noChangeArrowheads="1"/>
          </p:cNvSpPr>
          <p:nvPr/>
        </p:nvSpPr>
        <p:spPr bwMode="auto">
          <a:xfrm>
            <a:off x="76200" y="838200"/>
            <a:ext cx="9067800" cy="58674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2400">
              <a:solidFill>
                <a:srgbClr val="000000"/>
              </a:solidFill>
              <a:latin typeface="Times New Roman" pitchFamily="18" charset="0"/>
              <a:cs typeface="+mn-cs"/>
            </a:endParaRPr>
          </a:p>
        </p:txBody>
      </p:sp>
      <p:sp>
        <p:nvSpPr>
          <p:cNvPr id="91143" name="Line 7"/>
          <p:cNvSpPr>
            <a:spLocks noChangeShapeType="1"/>
          </p:cNvSpPr>
          <p:nvPr/>
        </p:nvSpPr>
        <p:spPr bwMode="auto">
          <a:xfrm>
            <a:off x="76200" y="1371600"/>
            <a:ext cx="861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91144" name="Text Box 8"/>
          <p:cNvSpPr txBox="1">
            <a:spLocks noChangeArrowheads="1"/>
          </p:cNvSpPr>
          <p:nvPr/>
        </p:nvSpPr>
        <p:spPr bwMode="auto">
          <a:xfrm>
            <a:off x="2438400" y="914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a:solidFill>
                  <a:srgbClr val="CC3300"/>
                </a:solidFill>
                <a:latin typeface="Times New Roman" pitchFamily="18" charset="0"/>
                <a:cs typeface="+mn-cs"/>
              </a:rPr>
              <a:t> NGÔN NGỮ NÓI</a:t>
            </a:r>
          </a:p>
        </p:txBody>
      </p:sp>
      <p:sp>
        <p:nvSpPr>
          <p:cNvPr id="91145" name="Text Box 9"/>
          <p:cNvSpPr txBox="1">
            <a:spLocks noChangeArrowheads="1"/>
          </p:cNvSpPr>
          <p:nvPr/>
        </p:nvSpPr>
        <p:spPr bwMode="auto">
          <a:xfrm>
            <a:off x="5867400" y="9144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a:solidFill>
                  <a:srgbClr val="CC3300"/>
                </a:solidFill>
                <a:latin typeface="Times New Roman" pitchFamily="18" charset="0"/>
                <a:cs typeface="+mn-cs"/>
              </a:rPr>
              <a:t>NGÔN NGỮ VIẾT</a:t>
            </a:r>
          </a:p>
        </p:txBody>
      </p:sp>
      <p:sp>
        <p:nvSpPr>
          <p:cNvPr id="91146" name="Line 10"/>
          <p:cNvSpPr>
            <a:spLocks noChangeShapeType="1"/>
          </p:cNvSpPr>
          <p:nvPr/>
        </p:nvSpPr>
        <p:spPr bwMode="auto">
          <a:xfrm flipH="1">
            <a:off x="1676400" y="838200"/>
            <a:ext cx="0" cy="5867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91147" name="Line 11"/>
          <p:cNvSpPr>
            <a:spLocks noChangeShapeType="1"/>
          </p:cNvSpPr>
          <p:nvPr/>
        </p:nvSpPr>
        <p:spPr bwMode="auto">
          <a:xfrm flipH="1">
            <a:off x="5257800" y="838200"/>
            <a:ext cx="0" cy="5867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91148" name="Line 12"/>
          <p:cNvSpPr>
            <a:spLocks noChangeShapeType="1"/>
          </p:cNvSpPr>
          <p:nvPr/>
        </p:nvSpPr>
        <p:spPr bwMode="auto">
          <a:xfrm>
            <a:off x="76200" y="2133600"/>
            <a:ext cx="861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91149" name="Line 13"/>
          <p:cNvSpPr>
            <a:spLocks noChangeShapeType="1"/>
          </p:cNvSpPr>
          <p:nvPr/>
        </p:nvSpPr>
        <p:spPr bwMode="auto">
          <a:xfrm>
            <a:off x="76200" y="4114800"/>
            <a:ext cx="861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91150" name="Line 14"/>
          <p:cNvSpPr>
            <a:spLocks noChangeShapeType="1"/>
          </p:cNvSpPr>
          <p:nvPr/>
        </p:nvSpPr>
        <p:spPr bwMode="auto">
          <a:xfrm>
            <a:off x="228600" y="51054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91151" name="Text Box 15"/>
          <p:cNvSpPr txBox="1">
            <a:spLocks noChangeArrowheads="1"/>
          </p:cNvSpPr>
          <p:nvPr/>
        </p:nvSpPr>
        <p:spPr bwMode="auto">
          <a:xfrm>
            <a:off x="76200" y="1371600"/>
            <a:ext cx="1905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333399"/>
                </a:solidFill>
                <a:latin typeface="Times New Roman" pitchFamily="18" charset="0"/>
                <a:cs typeface="+mn-cs"/>
              </a:rPr>
              <a:t>Phương tiện NN chủ yếu</a:t>
            </a:r>
          </a:p>
        </p:txBody>
      </p:sp>
      <p:sp>
        <p:nvSpPr>
          <p:cNvPr id="91152" name="Text Box 16"/>
          <p:cNvSpPr txBox="1">
            <a:spLocks noChangeArrowheads="1"/>
          </p:cNvSpPr>
          <p:nvPr/>
        </p:nvSpPr>
        <p:spPr bwMode="auto">
          <a:xfrm>
            <a:off x="76200" y="2454275"/>
            <a:ext cx="1981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333399"/>
                </a:solidFill>
                <a:latin typeface="Times New Roman" pitchFamily="18" charset="0"/>
                <a:cs typeface="+mn-cs"/>
              </a:rPr>
              <a:t>Hoàn cảnh giao tiếp</a:t>
            </a:r>
          </a:p>
        </p:txBody>
      </p:sp>
      <p:sp>
        <p:nvSpPr>
          <p:cNvPr id="91153" name="Line 17"/>
          <p:cNvSpPr>
            <a:spLocks noChangeShapeType="1"/>
          </p:cNvSpPr>
          <p:nvPr/>
        </p:nvSpPr>
        <p:spPr bwMode="auto">
          <a:xfrm>
            <a:off x="76200" y="5334000"/>
            <a:ext cx="861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91154" name="Text Box 18"/>
          <p:cNvSpPr txBox="1">
            <a:spLocks noChangeArrowheads="1"/>
          </p:cNvSpPr>
          <p:nvPr/>
        </p:nvSpPr>
        <p:spPr bwMode="auto">
          <a:xfrm>
            <a:off x="76200" y="4130675"/>
            <a:ext cx="1905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333399"/>
                </a:solidFill>
                <a:latin typeface="Times New Roman" pitchFamily="18" charset="0"/>
                <a:cs typeface="+mn-cs"/>
              </a:rPr>
              <a:t>Phương tiện hỗ trợ</a:t>
            </a:r>
          </a:p>
        </p:txBody>
      </p:sp>
      <p:sp>
        <p:nvSpPr>
          <p:cNvPr id="91155" name="Text Box 19"/>
          <p:cNvSpPr txBox="1">
            <a:spLocks noChangeArrowheads="1"/>
          </p:cNvSpPr>
          <p:nvPr/>
        </p:nvSpPr>
        <p:spPr bwMode="auto">
          <a:xfrm>
            <a:off x="76200" y="5334000"/>
            <a:ext cx="15240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CC3300"/>
                </a:solidFill>
                <a:latin typeface="Times New Roman" pitchFamily="18" charset="0"/>
                <a:cs typeface="+mn-cs"/>
              </a:rPr>
              <a:t>Hệ thống các yếu tố ngôn ngữ</a:t>
            </a:r>
          </a:p>
        </p:txBody>
      </p:sp>
      <p:sp>
        <p:nvSpPr>
          <p:cNvPr id="91156" name="Rectangle 20"/>
          <p:cNvSpPr>
            <a:spLocks noChangeArrowheads="1"/>
          </p:cNvSpPr>
          <p:nvPr/>
        </p:nvSpPr>
        <p:spPr bwMode="auto">
          <a:xfrm>
            <a:off x="5257800" y="838200"/>
            <a:ext cx="3886200" cy="5867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2400">
              <a:solidFill>
                <a:srgbClr val="000000"/>
              </a:solidFill>
              <a:latin typeface="Times New Roman" pitchFamily="18" charset="0"/>
              <a:cs typeface="+mn-cs"/>
            </a:endParaRPr>
          </a:p>
        </p:txBody>
      </p:sp>
      <p:sp>
        <p:nvSpPr>
          <p:cNvPr id="91157" name="Text Box 21"/>
          <p:cNvSpPr txBox="1">
            <a:spLocks noChangeArrowheads="1"/>
          </p:cNvSpPr>
          <p:nvPr/>
        </p:nvSpPr>
        <p:spPr bwMode="auto">
          <a:xfrm>
            <a:off x="1828800" y="1371600"/>
            <a:ext cx="350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000000"/>
                </a:solidFill>
                <a:latin typeface="Times New Roman" pitchFamily="18" charset="0"/>
                <a:cs typeface="+mn-cs"/>
              </a:rPr>
              <a:t>- Âm thanh.</a:t>
            </a:r>
          </a:p>
        </p:txBody>
      </p:sp>
      <p:sp>
        <p:nvSpPr>
          <p:cNvPr id="91158" name="Text Box 22"/>
          <p:cNvSpPr txBox="1">
            <a:spLocks noChangeArrowheads="1"/>
          </p:cNvSpPr>
          <p:nvPr/>
        </p:nvSpPr>
        <p:spPr bwMode="auto">
          <a:xfrm>
            <a:off x="4327525" y="13366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endParaRPr lang="en-US" sz="2400">
              <a:solidFill>
                <a:srgbClr val="000000"/>
              </a:solidFill>
              <a:latin typeface="Times New Roman" pitchFamily="18" charset="0"/>
              <a:cs typeface="+mn-cs"/>
            </a:endParaRPr>
          </a:p>
        </p:txBody>
      </p:sp>
      <p:sp>
        <p:nvSpPr>
          <p:cNvPr id="91159" name="Text Box 23"/>
          <p:cNvSpPr txBox="1">
            <a:spLocks noChangeArrowheads="1"/>
          </p:cNvSpPr>
          <p:nvPr/>
        </p:nvSpPr>
        <p:spPr bwMode="auto">
          <a:xfrm>
            <a:off x="5562600" y="11430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endParaRPr lang="en-US" sz="2400">
              <a:solidFill>
                <a:srgbClr val="000000"/>
              </a:solidFill>
              <a:latin typeface="Times New Roman" pitchFamily="18" charset="0"/>
              <a:cs typeface="+mn-cs"/>
            </a:endParaRPr>
          </a:p>
        </p:txBody>
      </p:sp>
      <p:sp>
        <p:nvSpPr>
          <p:cNvPr id="91160" name="Text Box 24"/>
          <p:cNvSpPr txBox="1">
            <a:spLocks noChangeArrowheads="1"/>
          </p:cNvSpPr>
          <p:nvPr/>
        </p:nvSpPr>
        <p:spPr bwMode="auto">
          <a:xfrm>
            <a:off x="1676400" y="21336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000000"/>
                </a:solidFill>
                <a:latin typeface="Times New Roman" pitchFamily="18" charset="0"/>
                <a:cs typeface="+mn-cs"/>
              </a:rPr>
              <a:t>- Tiếp xúc </a:t>
            </a:r>
            <a:r>
              <a:rPr lang="en-US" sz="2400">
                <a:solidFill>
                  <a:srgbClr val="333399"/>
                </a:solidFill>
                <a:latin typeface="Times New Roman" pitchFamily="18" charset="0"/>
                <a:cs typeface="+mn-cs"/>
              </a:rPr>
              <a:t>trực tiếp</a:t>
            </a:r>
            <a:r>
              <a:rPr lang="en-US" sz="2400">
                <a:solidFill>
                  <a:srgbClr val="000000"/>
                </a:solidFill>
                <a:latin typeface="Times New Roman" pitchFamily="18" charset="0"/>
                <a:cs typeface="+mn-cs"/>
              </a:rPr>
              <a:t>.</a:t>
            </a:r>
          </a:p>
        </p:txBody>
      </p:sp>
      <p:sp>
        <p:nvSpPr>
          <p:cNvPr id="91161" name="Text Box 25"/>
          <p:cNvSpPr txBox="1">
            <a:spLocks noChangeArrowheads="1"/>
          </p:cNvSpPr>
          <p:nvPr/>
        </p:nvSpPr>
        <p:spPr bwMode="auto">
          <a:xfrm>
            <a:off x="1600200" y="25146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000000"/>
                </a:solidFill>
                <a:effectLst>
                  <a:outerShdw blurRad="38100" dist="38100" dir="2700000" algn="tl">
                    <a:srgbClr val="C0C0C0"/>
                  </a:outerShdw>
                </a:effectLst>
                <a:latin typeface="Times New Roman" pitchFamily="18" charset="0"/>
                <a:cs typeface="+mn-cs"/>
                <a:sym typeface="Wingdings" pitchFamily="2" charset="2"/>
              </a:rPr>
              <a:t></a:t>
            </a:r>
            <a:r>
              <a:rPr lang="en-US" sz="2400">
                <a:solidFill>
                  <a:srgbClr val="000000"/>
                </a:solidFill>
                <a:latin typeface="Times New Roman" pitchFamily="18" charset="0"/>
                <a:cs typeface="+mn-cs"/>
              </a:rPr>
              <a:t> Phản hồi, điều chỉnh ngay.</a:t>
            </a:r>
          </a:p>
        </p:txBody>
      </p:sp>
      <p:sp>
        <p:nvSpPr>
          <p:cNvPr id="91162" name="Text Box 26"/>
          <p:cNvSpPr txBox="1">
            <a:spLocks noChangeArrowheads="1"/>
          </p:cNvSpPr>
          <p:nvPr/>
        </p:nvSpPr>
        <p:spPr bwMode="auto">
          <a:xfrm>
            <a:off x="1600200" y="2895600"/>
            <a:ext cx="3581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000000"/>
                </a:solidFill>
                <a:effectLst>
                  <a:outerShdw blurRad="38100" dist="38100" dir="2700000" algn="tl">
                    <a:srgbClr val="C0C0C0"/>
                  </a:outerShdw>
                </a:effectLst>
                <a:latin typeface="Times New Roman" pitchFamily="18" charset="0"/>
                <a:cs typeface="+mn-cs"/>
                <a:sym typeface="Wingdings" pitchFamily="2" charset="2"/>
              </a:rPr>
              <a:t></a:t>
            </a:r>
            <a:r>
              <a:rPr lang="en-US" sz="2400">
                <a:solidFill>
                  <a:srgbClr val="000000"/>
                </a:solidFill>
                <a:latin typeface="Times New Roman" pitchFamily="18" charset="0"/>
                <a:cs typeface="+mn-cs"/>
              </a:rPr>
              <a:t> Ít có điều kiện:              + lựa chọn, gọt giũa từ ngữ.                               + suy ngẫm, phân tích kĩ.</a:t>
            </a:r>
          </a:p>
        </p:txBody>
      </p:sp>
      <p:sp>
        <p:nvSpPr>
          <p:cNvPr id="91163" name="Text Box 27"/>
          <p:cNvSpPr txBox="1">
            <a:spLocks noChangeArrowheads="1"/>
          </p:cNvSpPr>
          <p:nvPr/>
        </p:nvSpPr>
        <p:spPr bwMode="auto">
          <a:xfrm>
            <a:off x="1828800" y="40386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000000"/>
                </a:solidFill>
                <a:latin typeface="Times New Roman" pitchFamily="18" charset="0"/>
                <a:cs typeface="+mn-cs"/>
              </a:rPr>
              <a:t>- Ngữ điệu.</a:t>
            </a:r>
          </a:p>
        </p:txBody>
      </p:sp>
      <p:sp>
        <p:nvSpPr>
          <p:cNvPr id="91164" name="Text Box 28"/>
          <p:cNvSpPr txBox="1">
            <a:spLocks noChangeArrowheads="1"/>
          </p:cNvSpPr>
          <p:nvPr/>
        </p:nvSpPr>
        <p:spPr bwMode="auto">
          <a:xfrm>
            <a:off x="1828800" y="4419600"/>
            <a:ext cx="3581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000000"/>
                </a:solidFill>
                <a:latin typeface="Times New Roman" pitchFamily="18" charset="0"/>
                <a:cs typeface="+mn-cs"/>
              </a:rPr>
              <a:t>- Điệu bộ, cử chỉ, nét mặt, ánh mắt…</a:t>
            </a:r>
          </a:p>
        </p:txBody>
      </p:sp>
      <p:sp>
        <p:nvSpPr>
          <p:cNvPr id="91165" name="Text Box 29"/>
          <p:cNvSpPr txBox="1">
            <a:spLocks noChangeArrowheads="1"/>
          </p:cNvSpPr>
          <p:nvPr/>
        </p:nvSpPr>
        <p:spPr bwMode="auto">
          <a:xfrm>
            <a:off x="5715000" y="1905000"/>
            <a:ext cx="31242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defRPr/>
            </a:pPr>
            <a:r>
              <a:rPr lang="en-US" sz="2400">
                <a:solidFill>
                  <a:srgbClr val="000000"/>
                </a:solidFill>
                <a:latin typeface="Times New Roman" pitchFamily="18" charset="0"/>
                <a:cs typeface="+mn-cs"/>
              </a:rPr>
              <a:t>Nhận xét về đặc điểm từ ngữ, câu văn, văn bản trong ngôn ngữ nói? </a:t>
            </a:r>
          </a:p>
        </p:txBody>
      </p:sp>
      <p:sp>
        <p:nvSpPr>
          <p:cNvPr id="91166" name="Text Box 30"/>
          <p:cNvSpPr txBox="1">
            <a:spLocks noChangeArrowheads="1"/>
          </p:cNvSpPr>
          <p:nvPr/>
        </p:nvSpPr>
        <p:spPr bwMode="auto">
          <a:xfrm>
            <a:off x="1676400" y="52578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000000"/>
                </a:solidFill>
                <a:latin typeface="Times New Roman" pitchFamily="18" charset="0"/>
                <a:cs typeface="+mn-cs"/>
              </a:rPr>
              <a:t>- Từ ngữ: đa dạng.</a:t>
            </a:r>
          </a:p>
        </p:txBody>
      </p:sp>
      <p:sp>
        <p:nvSpPr>
          <p:cNvPr id="91167" name="Text Box 31"/>
          <p:cNvSpPr txBox="1">
            <a:spLocks noChangeArrowheads="1"/>
          </p:cNvSpPr>
          <p:nvPr/>
        </p:nvSpPr>
        <p:spPr bwMode="auto">
          <a:xfrm>
            <a:off x="1676400" y="5638800"/>
            <a:ext cx="35814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000000"/>
                </a:solidFill>
                <a:latin typeface="Times New Roman" pitchFamily="18" charset="0"/>
                <a:cs typeface="+mn-cs"/>
              </a:rPr>
              <a:t>- Câu văn: có kết cấu linh hoạt</a:t>
            </a:r>
          </a:p>
        </p:txBody>
      </p:sp>
      <p:sp>
        <p:nvSpPr>
          <p:cNvPr id="91169" name="Text Box 33"/>
          <p:cNvSpPr txBox="1">
            <a:spLocks noChangeArrowheads="1"/>
          </p:cNvSpPr>
          <p:nvPr/>
        </p:nvSpPr>
        <p:spPr bwMode="auto">
          <a:xfrm>
            <a:off x="1676400" y="6248400"/>
            <a:ext cx="350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000000"/>
                </a:solidFill>
                <a:latin typeface="Times New Roman" pitchFamily="18" charset="0"/>
                <a:cs typeface="+mn-cs"/>
              </a:rPr>
              <a:t>- Văn bản: không chặt chẽ.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1166"/>
                                        </p:tgtEl>
                                        <p:attrNameLst>
                                          <p:attrName>style.visibility</p:attrName>
                                        </p:attrNameLst>
                                      </p:cBhvr>
                                      <p:to>
                                        <p:strVal val="visible"/>
                                      </p:to>
                                    </p:set>
                                    <p:anim calcmode="discrete" valueType="clr">
                                      <p:cBhvr override="childStyle">
                                        <p:cTn id="7" dur="80"/>
                                        <p:tgtEl>
                                          <p:spTgt spid="9116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1166"/>
                                        </p:tgtEl>
                                        <p:attrNameLst>
                                          <p:attrName>fillcolor</p:attrName>
                                        </p:attrNameLst>
                                      </p:cBhvr>
                                      <p:tavLst>
                                        <p:tav tm="0">
                                          <p:val>
                                            <p:clrVal>
                                              <a:schemeClr val="accent2"/>
                                            </p:clrVal>
                                          </p:val>
                                        </p:tav>
                                        <p:tav tm="50000">
                                          <p:val>
                                            <p:clrVal>
                                              <a:schemeClr val="hlink"/>
                                            </p:clrVal>
                                          </p:val>
                                        </p:tav>
                                      </p:tavLst>
                                    </p:anim>
                                    <p:set>
                                      <p:cBhvr>
                                        <p:cTn id="9" dur="80"/>
                                        <p:tgtEl>
                                          <p:spTgt spid="9116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91167"/>
                                        </p:tgtEl>
                                        <p:attrNameLst>
                                          <p:attrName>style.visibility</p:attrName>
                                        </p:attrNameLst>
                                      </p:cBhvr>
                                      <p:to>
                                        <p:strVal val="visible"/>
                                      </p:to>
                                    </p:set>
                                    <p:anim calcmode="discrete" valueType="clr">
                                      <p:cBhvr override="childStyle">
                                        <p:cTn id="14" dur="80"/>
                                        <p:tgtEl>
                                          <p:spTgt spid="9116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1167"/>
                                        </p:tgtEl>
                                        <p:attrNameLst>
                                          <p:attrName>fillcolor</p:attrName>
                                        </p:attrNameLst>
                                      </p:cBhvr>
                                      <p:tavLst>
                                        <p:tav tm="0">
                                          <p:val>
                                            <p:clrVal>
                                              <a:schemeClr val="accent2"/>
                                            </p:clrVal>
                                          </p:val>
                                        </p:tav>
                                        <p:tav tm="50000">
                                          <p:val>
                                            <p:clrVal>
                                              <a:schemeClr val="hlink"/>
                                            </p:clrVal>
                                          </p:val>
                                        </p:tav>
                                      </p:tavLst>
                                    </p:anim>
                                    <p:set>
                                      <p:cBhvr>
                                        <p:cTn id="16" dur="80"/>
                                        <p:tgtEl>
                                          <p:spTgt spid="91167"/>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91169"/>
                                        </p:tgtEl>
                                        <p:attrNameLst>
                                          <p:attrName>style.visibility</p:attrName>
                                        </p:attrNameLst>
                                      </p:cBhvr>
                                      <p:to>
                                        <p:strVal val="visible"/>
                                      </p:to>
                                    </p:set>
                                    <p:anim calcmode="discrete" valueType="clr">
                                      <p:cBhvr override="childStyle">
                                        <p:cTn id="21" dur="80"/>
                                        <p:tgtEl>
                                          <p:spTgt spid="91169"/>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91169"/>
                                        </p:tgtEl>
                                        <p:attrNameLst>
                                          <p:attrName>fillcolor</p:attrName>
                                        </p:attrNameLst>
                                      </p:cBhvr>
                                      <p:tavLst>
                                        <p:tav tm="0">
                                          <p:val>
                                            <p:clrVal>
                                              <a:schemeClr val="accent2"/>
                                            </p:clrVal>
                                          </p:val>
                                        </p:tav>
                                        <p:tav tm="50000">
                                          <p:val>
                                            <p:clrVal>
                                              <a:schemeClr val="hlink"/>
                                            </p:clrVal>
                                          </p:val>
                                        </p:tav>
                                      </p:tavLst>
                                    </p:anim>
                                    <p:set>
                                      <p:cBhvr>
                                        <p:cTn id="23" dur="80"/>
                                        <p:tgtEl>
                                          <p:spTgt spid="9116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66" grpId="0"/>
      <p:bldP spid="91167" grpId="0"/>
      <p:bldP spid="9116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Line 2"/>
          <p:cNvSpPr>
            <a:spLocks noChangeShapeType="1"/>
          </p:cNvSpPr>
          <p:nvPr/>
        </p:nvSpPr>
        <p:spPr bwMode="auto">
          <a:xfrm>
            <a:off x="0" y="7620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41987" name="WordArt 3"/>
          <p:cNvSpPr>
            <a:spLocks noChangeArrowheads="1" noChangeShapeType="1" noTextEdit="1"/>
          </p:cNvSpPr>
          <p:nvPr/>
        </p:nvSpPr>
        <p:spPr bwMode="auto">
          <a:xfrm>
            <a:off x="304800" y="76200"/>
            <a:ext cx="85344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200" kern="10">
                <a:solidFill>
                  <a:srgbClr val="800080"/>
                </a:solidFill>
                <a:effectLst>
                  <a:outerShdw dist="45791" dir="2021404" algn="ctr" rotWithShape="0">
                    <a:srgbClr val="B2B2B2">
                      <a:alpha val="79999"/>
                    </a:srgbClr>
                  </a:outerShdw>
                </a:effectLst>
                <a:latin typeface="Times New Roman"/>
                <a:cs typeface="Times New Roman"/>
              </a:rPr>
              <a:t>ĐẶC ĐIỂM CỦA NGÔN NGỮ NÓI VÀ NGÔN NGỮ VIẾT</a:t>
            </a:r>
          </a:p>
        </p:txBody>
      </p:sp>
      <p:sp>
        <p:nvSpPr>
          <p:cNvPr id="113668" name="Text Box 4"/>
          <p:cNvSpPr txBox="1">
            <a:spLocks noChangeArrowheads="1"/>
          </p:cNvSpPr>
          <p:nvPr/>
        </p:nvSpPr>
        <p:spPr bwMode="auto">
          <a:xfrm>
            <a:off x="3048000" y="1311275"/>
            <a:ext cx="5867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a:solidFill>
                  <a:srgbClr val="000000"/>
                </a:solidFill>
                <a:latin typeface="Times New Roman" pitchFamily="18" charset="0"/>
                <a:cs typeface="+mn-cs"/>
              </a:rPr>
              <a:t>- Khái niệm: Ngôn ngữ nói là ngôn ngữ âm thanh, là lời nói trong giao tiếp hàng ngày.</a:t>
            </a:r>
          </a:p>
        </p:txBody>
      </p:sp>
      <p:sp>
        <p:nvSpPr>
          <p:cNvPr id="113669" name="Text Box 5"/>
          <p:cNvSpPr txBox="1">
            <a:spLocks noChangeArrowheads="1"/>
          </p:cNvSpPr>
          <p:nvPr/>
        </p:nvSpPr>
        <p:spPr bwMode="auto">
          <a:xfrm>
            <a:off x="3048000" y="2438400"/>
            <a:ext cx="54864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defRPr/>
            </a:pPr>
            <a:r>
              <a:rPr lang="en-US" sz="2400">
                <a:solidFill>
                  <a:srgbClr val="000000"/>
                </a:solidFill>
                <a:latin typeface="Times New Roman" pitchFamily="18" charset="0"/>
                <a:cs typeface="+mn-cs"/>
              </a:rPr>
              <a:t>Hoàn cảnh sử dụng: </a:t>
            </a:r>
          </a:p>
          <a:p>
            <a:pPr>
              <a:spcBef>
                <a:spcPct val="50000"/>
              </a:spcBef>
              <a:defRPr/>
            </a:pPr>
            <a:endParaRPr lang="en-US" sz="2400">
              <a:solidFill>
                <a:srgbClr val="000000"/>
              </a:solidFill>
              <a:latin typeface="Times New Roman" pitchFamily="18" charset="0"/>
              <a:cs typeface="+mn-cs"/>
            </a:endParaRPr>
          </a:p>
        </p:txBody>
      </p:sp>
      <p:sp>
        <p:nvSpPr>
          <p:cNvPr id="113670" name="Rectangle 6"/>
          <p:cNvSpPr>
            <a:spLocks noChangeArrowheads="1"/>
          </p:cNvSpPr>
          <p:nvPr/>
        </p:nvSpPr>
        <p:spPr bwMode="auto">
          <a:xfrm>
            <a:off x="228600" y="914400"/>
            <a:ext cx="8763000" cy="57912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2400">
              <a:solidFill>
                <a:srgbClr val="000000"/>
              </a:solidFill>
              <a:latin typeface="Times New Roman" pitchFamily="18" charset="0"/>
              <a:cs typeface="+mn-cs"/>
            </a:endParaRPr>
          </a:p>
        </p:txBody>
      </p:sp>
      <p:sp>
        <p:nvSpPr>
          <p:cNvPr id="113671" name="Line 7"/>
          <p:cNvSpPr>
            <a:spLocks noChangeShapeType="1"/>
          </p:cNvSpPr>
          <p:nvPr/>
        </p:nvSpPr>
        <p:spPr bwMode="auto">
          <a:xfrm>
            <a:off x="228600" y="1371600"/>
            <a:ext cx="8763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113672" name="Text Box 8"/>
          <p:cNvSpPr txBox="1">
            <a:spLocks noChangeArrowheads="1"/>
          </p:cNvSpPr>
          <p:nvPr/>
        </p:nvSpPr>
        <p:spPr bwMode="auto">
          <a:xfrm>
            <a:off x="2057400" y="914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a:solidFill>
                  <a:srgbClr val="CC3300"/>
                </a:solidFill>
                <a:latin typeface="Times New Roman" pitchFamily="18" charset="0"/>
                <a:cs typeface="+mn-cs"/>
              </a:rPr>
              <a:t> NGÔN NGỮ NÓI</a:t>
            </a:r>
          </a:p>
        </p:txBody>
      </p:sp>
      <p:sp>
        <p:nvSpPr>
          <p:cNvPr id="113673" name="Text Box 9"/>
          <p:cNvSpPr txBox="1">
            <a:spLocks noChangeArrowheads="1"/>
          </p:cNvSpPr>
          <p:nvPr/>
        </p:nvSpPr>
        <p:spPr bwMode="auto">
          <a:xfrm>
            <a:off x="5791200" y="9144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a:solidFill>
                  <a:srgbClr val="CC3300"/>
                </a:solidFill>
                <a:latin typeface="Times New Roman" pitchFamily="18" charset="0"/>
                <a:cs typeface="+mn-cs"/>
              </a:rPr>
              <a:t>NGÔN NGỮ VIẾT</a:t>
            </a:r>
          </a:p>
        </p:txBody>
      </p:sp>
      <p:sp>
        <p:nvSpPr>
          <p:cNvPr id="113674" name="Line 10"/>
          <p:cNvSpPr>
            <a:spLocks noChangeShapeType="1"/>
          </p:cNvSpPr>
          <p:nvPr/>
        </p:nvSpPr>
        <p:spPr bwMode="auto">
          <a:xfrm>
            <a:off x="1828800" y="914400"/>
            <a:ext cx="0" cy="5638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113675" name="Line 11"/>
          <p:cNvSpPr>
            <a:spLocks noChangeShapeType="1"/>
          </p:cNvSpPr>
          <p:nvPr/>
        </p:nvSpPr>
        <p:spPr bwMode="auto">
          <a:xfrm>
            <a:off x="4572000" y="914400"/>
            <a:ext cx="0" cy="5638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113676" name="Line 12"/>
          <p:cNvSpPr>
            <a:spLocks noChangeShapeType="1"/>
          </p:cNvSpPr>
          <p:nvPr/>
        </p:nvSpPr>
        <p:spPr bwMode="auto">
          <a:xfrm>
            <a:off x="228600" y="2133600"/>
            <a:ext cx="8763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113677" name="Line 13"/>
          <p:cNvSpPr>
            <a:spLocks noChangeShapeType="1"/>
          </p:cNvSpPr>
          <p:nvPr/>
        </p:nvSpPr>
        <p:spPr bwMode="auto">
          <a:xfrm>
            <a:off x="228600" y="4114800"/>
            <a:ext cx="8763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113678" name="Line 14"/>
          <p:cNvSpPr>
            <a:spLocks noChangeShapeType="1"/>
          </p:cNvSpPr>
          <p:nvPr/>
        </p:nvSpPr>
        <p:spPr bwMode="auto">
          <a:xfrm>
            <a:off x="228600" y="51054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113679" name="Text Box 15"/>
          <p:cNvSpPr txBox="1">
            <a:spLocks noChangeArrowheads="1"/>
          </p:cNvSpPr>
          <p:nvPr/>
        </p:nvSpPr>
        <p:spPr bwMode="auto">
          <a:xfrm>
            <a:off x="228600" y="1371600"/>
            <a:ext cx="1905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333399"/>
                </a:solidFill>
                <a:latin typeface="Times New Roman" pitchFamily="18" charset="0"/>
                <a:cs typeface="+mn-cs"/>
              </a:rPr>
              <a:t>Phương tiện NN chủ yếu</a:t>
            </a:r>
          </a:p>
        </p:txBody>
      </p:sp>
      <p:sp>
        <p:nvSpPr>
          <p:cNvPr id="113680" name="Text Box 16"/>
          <p:cNvSpPr txBox="1">
            <a:spLocks noChangeArrowheads="1"/>
          </p:cNvSpPr>
          <p:nvPr/>
        </p:nvSpPr>
        <p:spPr bwMode="auto">
          <a:xfrm>
            <a:off x="228600" y="2454275"/>
            <a:ext cx="1981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333399"/>
                </a:solidFill>
                <a:latin typeface="Times New Roman" pitchFamily="18" charset="0"/>
                <a:cs typeface="+mn-cs"/>
              </a:rPr>
              <a:t>Hoàn cảnh giao tiếp</a:t>
            </a:r>
          </a:p>
        </p:txBody>
      </p:sp>
      <p:sp>
        <p:nvSpPr>
          <p:cNvPr id="113681" name="Line 17"/>
          <p:cNvSpPr>
            <a:spLocks noChangeShapeType="1"/>
          </p:cNvSpPr>
          <p:nvPr/>
        </p:nvSpPr>
        <p:spPr bwMode="auto">
          <a:xfrm>
            <a:off x="228600" y="5029200"/>
            <a:ext cx="8763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113682" name="Text Box 18"/>
          <p:cNvSpPr txBox="1">
            <a:spLocks noChangeArrowheads="1"/>
          </p:cNvSpPr>
          <p:nvPr/>
        </p:nvSpPr>
        <p:spPr bwMode="auto">
          <a:xfrm>
            <a:off x="228600" y="4130675"/>
            <a:ext cx="1905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333399"/>
                </a:solidFill>
                <a:latin typeface="Times New Roman" pitchFamily="18" charset="0"/>
                <a:cs typeface="+mn-cs"/>
              </a:rPr>
              <a:t>Phương tiện hỗ trợ</a:t>
            </a:r>
          </a:p>
        </p:txBody>
      </p:sp>
      <p:sp>
        <p:nvSpPr>
          <p:cNvPr id="113683" name="Text Box 19"/>
          <p:cNvSpPr txBox="1">
            <a:spLocks noChangeArrowheads="1"/>
          </p:cNvSpPr>
          <p:nvPr/>
        </p:nvSpPr>
        <p:spPr bwMode="auto">
          <a:xfrm>
            <a:off x="228600" y="5334000"/>
            <a:ext cx="17526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CC3300"/>
                </a:solidFill>
                <a:latin typeface="Times New Roman" pitchFamily="18" charset="0"/>
                <a:cs typeface="+mn-cs"/>
              </a:rPr>
              <a:t>Hệ thống các yếu tố ngôn ngữ</a:t>
            </a:r>
          </a:p>
        </p:txBody>
      </p:sp>
      <p:sp>
        <p:nvSpPr>
          <p:cNvPr id="113684" name="Rectangle 20"/>
          <p:cNvSpPr>
            <a:spLocks noChangeArrowheads="1"/>
          </p:cNvSpPr>
          <p:nvPr/>
        </p:nvSpPr>
        <p:spPr bwMode="auto">
          <a:xfrm>
            <a:off x="1919288" y="887413"/>
            <a:ext cx="2743200" cy="5791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50000"/>
              </a:spcBef>
              <a:defRPr/>
            </a:pPr>
            <a:endParaRPr lang="en-US" sz="2400">
              <a:solidFill>
                <a:srgbClr val="000000"/>
              </a:solidFill>
              <a:latin typeface="Times New Roman" pitchFamily="18" charset="0"/>
              <a:cs typeface="+mn-cs"/>
            </a:endParaRPr>
          </a:p>
          <a:p>
            <a:pPr algn="ctr" eaLnBrk="1" hangingPunct="1">
              <a:defRPr/>
            </a:pPr>
            <a:endParaRPr lang="en-US" sz="2400">
              <a:solidFill>
                <a:srgbClr val="000000"/>
              </a:solidFill>
              <a:latin typeface="Times New Roman" pitchFamily="18" charset="0"/>
              <a:cs typeface="+mn-cs"/>
            </a:endParaRPr>
          </a:p>
        </p:txBody>
      </p:sp>
      <p:sp>
        <p:nvSpPr>
          <p:cNvPr id="113685" name="Text Box 21"/>
          <p:cNvSpPr txBox="1">
            <a:spLocks noChangeArrowheads="1"/>
          </p:cNvSpPr>
          <p:nvPr/>
        </p:nvSpPr>
        <p:spPr bwMode="auto">
          <a:xfrm>
            <a:off x="4648200" y="1295400"/>
            <a:ext cx="358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000000"/>
                </a:solidFill>
                <a:latin typeface="Times New Roman" pitchFamily="18" charset="0"/>
                <a:cs typeface="+mn-cs"/>
              </a:rPr>
              <a:t>- Chữ viết</a:t>
            </a:r>
          </a:p>
        </p:txBody>
      </p:sp>
      <p:sp>
        <p:nvSpPr>
          <p:cNvPr id="113686" name="Text Box 22"/>
          <p:cNvSpPr txBox="1">
            <a:spLocks noChangeArrowheads="1"/>
          </p:cNvSpPr>
          <p:nvPr/>
        </p:nvSpPr>
        <p:spPr bwMode="auto">
          <a:xfrm>
            <a:off x="4648200" y="2057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000000"/>
                </a:solidFill>
                <a:latin typeface="Times New Roman" pitchFamily="18" charset="0"/>
                <a:cs typeface="+mn-cs"/>
              </a:rPr>
              <a:t>- Tiếp xúc </a:t>
            </a:r>
            <a:r>
              <a:rPr lang="en-US" sz="2400">
                <a:solidFill>
                  <a:srgbClr val="333399"/>
                </a:solidFill>
                <a:latin typeface="Times New Roman" pitchFamily="18" charset="0"/>
                <a:cs typeface="+mn-cs"/>
              </a:rPr>
              <a:t>gián tiếp</a:t>
            </a:r>
            <a:r>
              <a:rPr lang="en-US" sz="2400">
                <a:solidFill>
                  <a:srgbClr val="000000"/>
                </a:solidFill>
                <a:latin typeface="Times New Roman" pitchFamily="18" charset="0"/>
                <a:cs typeface="+mn-cs"/>
              </a:rPr>
              <a:t>.</a:t>
            </a:r>
          </a:p>
        </p:txBody>
      </p:sp>
      <p:sp>
        <p:nvSpPr>
          <p:cNvPr id="113687" name="Text Box 23"/>
          <p:cNvSpPr txBox="1">
            <a:spLocks noChangeArrowheads="1"/>
          </p:cNvSpPr>
          <p:nvPr/>
        </p:nvSpPr>
        <p:spPr bwMode="auto">
          <a:xfrm>
            <a:off x="2209800" y="24384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endParaRPr lang="en-US" sz="2400">
              <a:solidFill>
                <a:srgbClr val="000000"/>
              </a:solidFill>
              <a:latin typeface="Times New Roman" pitchFamily="18" charset="0"/>
              <a:cs typeface="+mn-cs"/>
            </a:endParaRPr>
          </a:p>
        </p:txBody>
      </p:sp>
      <p:sp>
        <p:nvSpPr>
          <p:cNvPr id="113688" name="Text Box 24"/>
          <p:cNvSpPr txBox="1">
            <a:spLocks noChangeArrowheads="1"/>
          </p:cNvSpPr>
          <p:nvPr/>
        </p:nvSpPr>
        <p:spPr bwMode="auto">
          <a:xfrm>
            <a:off x="4800600" y="24384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000000"/>
                </a:solidFill>
                <a:effectLst>
                  <a:outerShdw blurRad="38100" dist="38100" dir="2700000" algn="tl">
                    <a:srgbClr val="C0C0C0"/>
                  </a:outerShdw>
                </a:effectLst>
                <a:latin typeface="Times New Roman" pitchFamily="18" charset="0"/>
                <a:cs typeface="+mn-cs"/>
                <a:sym typeface="Wingdings" pitchFamily="2" charset="2"/>
              </a:rPr>
              <a:t></a:t>
            </a:r>
            <a:r>
              <a:rPr lang="en-US" sz="2400">
                <a:solidFill>
                  <a:srgbClr val="000000"/>
                </a:solidFill>
                <a:latin typeface="Times New Roman" pitchFamily="18" charset="0"/>
                <a:cs typeface="+mn-cs"/>
              </a:rPr>
              <a:t> Khó phản hồi, điều chỉnh.</a:t>
            </a:r>
          </a:p>
        </p:txBody>
      </p:sp>
      <p:grpSp>
        <p:nvGrpSpPr>
          <p:cNvPr id="42009" name="Group 25"/>
          <p:cNvGrpSpPr>
            <a:grpSpLocks/>
          </p:cNvGrpSpPr>
          <p:nvPr/>
        </p:nvGrpSpPr>
        <p:grpSpPr bwMode="auto">
          <a:xfrm>
            <a:off x="4495800" y="2819400"/>
            <a:ext cx="4419600" cy="1219200"/>
            <a:chOff x="2880" y="1776"/>
            <a:chExt cx="2784" cy="768"/>
          </a:xfrm>
        </p:grpSpPr>
        <p:sp>
          <p:nvSpPr>
            <p:cNvPr id="113690" name="Text Box 26"/>
            <p:cNvSpPr txBox="1">
              <a:spLocks noChangeArrowheads="1"/>
            </p:cNvSpPr>
            <p:nvPr/>
          </p:nvSpPr>
          <p:spPr bwMode="auto">
            <a:xfrm>
              <a:off x="3072" y="1776"/>
              <a:ext cx="17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000000"/>
                  </a:solidFill>
                  <a:effectLst>
                    <a:outerShdw blurRad="38100" dist="38100" dir="2700000" algn="tl">
                      <a:srgbClr val="C0C0C0"/>
                    </a:outerShdw>
                  </a:effectLst>
                  <a:latin typeface="Times New Roman" pitchFamily="18" charset="0"/>
                  <a:cs typeface="+mn-cs"/>
                  <a:sym typeface="Wingdings" pitchFamily="2" charset="2"/>
                </a:rPr>
                <a:t></a:t>
              </a:r>
              <a:r>
                <a:rPr lang="en-US" sz="2400">
                  <a:solidFill>
                    <a:srgbClr val="000000"/>
                  </a:solidFill>
                  <a:latin typeface="Times New Roman" pitchFamily="18" charset="0"/>
                  <a:cs typeface="+mn-cs"/>
                </a:rPr>
                <a:t> Có điều kiện:</a:t>
              </a:r>
            </a:p>
          </p:txBody>
        </p:sp>
        <p:sp>
          <p:nvSpPr>
            <p:cNvPr id="113691" name="Text Box 27"/>
            <p:cNvSpPr txBox="1">
              <a:spLocks noChangeArrowheads="1"/>
            </p:cNvSpPr>
            <p:nvPr/>
          </p:nvSpPr>
          <p:spPr bwMode="auto">
            <a:xfrm>
              <a:off x="2880" y="2016"/>
              <a:ext cx="24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000000"/>
                  </a:solidFill>
                  <a:latin typeface="Times New Roman" pitchFamily="18" charset="0"/>
                  <a:cs typeface="+mn-cs"/>
                </a:rPr>
                <a:t>+ suy ngẫm, gọt giũa từ ngữ.</a:t>
              </a:r>
            </a:p>
          </p:txBody>
        </p:sp>
        <p:sp>
          <p:nvSpPr>
            <p:cNvPr id="113692" name="Text Box 28"/>
            <p:cNvSpPr txBox="1">
              <a:spLocks noChangeArrowheads="1"/>
            </p:cNvSpPr>
            <p:nvPr/>
          </p:nvSpPr>
          <p:spPr bwMode="auto">
            <a:xfrm>
              <a:off x="2880" y="2256"/>
              <a:ext cx="27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000000"/>
                  </a:solidFill>
                  <a:latin typeface="Times New Roman" pitchFamily="18" charset="0"/>
                  <a:cs typeface="+mn-cs"/>
                </a:rPr>
                <a:t>+ nghiền ngẫm, lĩnh hội thấu đáo.</a:t>
              </a:r>
            </a:p>
          </p:txBody>
        </p:sp>
      </p:grpSp>
      <p:sp>
        <p:nvSpPr>
          <p:cNvPr id="113693" name="Text Box 29"/>
          <p:cNvSpPr txBox="1">
            <a:spLocks noChangeArrowheads="1"/>
          </p:cNvSpPr>
          <p:nvPr/>
        </p:nvSpPr>
        <p:spPr bwMode="auto">
          <a:xfrm>
            <a:off x="4800600" y="4114800"/>
            <a:ext cx="4038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defRPr/>
            </a:pPr>
            <a:r>
              <a:rPr lang="en-US" sz="2400">
                <a:solidFill>
                  <a:srgbClr val="000000"/>
                </a:solidFill>
                <a:latin typeface="Times New Roman" pitchFamily="18" charset="0"/>
                <a:cs typeface="+mn-cs"/>
              </a:rPr>
              <a:t>- Dấu câu, kí hiệu văn tự, hình ảnh, bảng biểu, sơ đồ…</a:t>
            </a:r>
          </a:p>
        </p:txBody>
      </p:sp>
      <p:sp>
        <p:nvSpPr>
          <p:cNvPr id="113695" name="Text Box 31"/>
          <p:cNvSpPr txBox="1">
            <a:spLocks noChangeArrowheads="1"/>
          </p:cNvSpPr>
          <p:nvPr/>
        </p:nvSpPr>
        <p:spPr bwMode="auto">
          <a:xfrm>
            <a:off x="1981200" y="2514600"/>
            <a:ext cx="25146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000000"/>
                </a:solidFill>
                <a:latin typeface="Times New Roman" pitchFamily="18" charset="0"/>
                <a:cs typeface="+mn-cs"/>
              </a:rPr>
              <a:t>Nhận xét về đặc điểm từ ngữ, câu văn, văn bản trong ngôn ngữ nói?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3695"/>
                                        </p:tgtEl>
                                        <p:attrNameLst>
                                          <p:attrName>style.visibility</p:attrName>
                                        </p:attrNameLst>
                                      </p:cBhvr>
                                      <p:to>
                                        <p:strVal val="visible"/>
                                      </p:to>
                                    </p:set>
                                    <p:anim calcmode="discrete" valueType="clr">
                                      <p:cBhvr override="childStyle">
                                        <p:cTn id="7" dur="80"/>
                                        <p:tgtEl>
                                          <p:spTgt spid="11369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3695"/>
                                        </p:tgtEl>
                                        <p:attrNameLst>
                                          <p:attrName>fillcolor</p:attrName>
                                        </p:attrNameLst>
                                      </p:cBhvr>
                                      <p:tavLst>
                                        <p:tav tm="0">
                                          <p:val>
                                            <p:clrVal>
                                              <a:schemeClr val="accent2"/>
                                            </p:clrVal>
                                          </p:val>
                                        </p:tav>
                                        <p:tav tm="50000">
                                          <p:val>
                                            <p:clrVal>
                                              <a:schemeClr val="hlink"/>
                                            </p:clrVal>
                                          </p:val>
                                        </p:tav>
                                      </p:tavLst>
                                    </p:anim>
                                    <p:set>
                                      <p:cBhvr>
                                        <p:cTn id="9" dur="80"/>
                                        <p:tgtEl>
                                          <p:spTgt spid="11369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9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Text Box 3"/>
          <p:cNvSpPr txBox="1">
            <a:spLocks noChangeArrowheads="1"/>
          </p:cNvSpPr>
          <p:nvPr/>
        </p:nvSpPr>
        <p:spPr bwMode="auto">
          <a:xfrm>
            <a:off x="304800" y="990600"/>
            <a:ext cx="85344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defRPr/>
            </a:pPr>
            <a:r>
              <a:rPr lang="en-US" sz="2800"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Trên</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trời</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có</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những</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vì</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sao</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có</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ánh</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sáng</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khác</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thường</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nhưng</a:t>
            </a:r>
            <a:r>
              <a:rPr lang="en-US" sz="2800" i="1" dirty="0">
                <a:solidFill>
                  <a:srgbClr val="000000"/>
                </a:solidFill>
                <a:latin typeface="Times New Roman" pitchFamily="18" charset="0"/>
                <a:cs typeface="+mn-cs"/>
              </a:rPr>
              <a:t> con </a:t>
            </a:r>
            <a:r>
              <a:rPr lang="en-US" sz="2800" i="1" dirty="0" err="1">
                <a:solidFill>
                  <a:srgbClr val="000000"/>
                </a:solidFill>
                <a:latin typeface="Times New Roman" pitchFamily="18" charset="0"/>
                <a:cs typeface="+mn-cs"/>
              </a:rPr>
              <a:t>mắt</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của</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chúng</a:t>
            </a:r>
            <a:r>
              <a:rPr lang="en-US" sz="2800" i="1" dirty="0">
                <a:solidFill>
                  <a:srgbClr val="000000"/>
                </a:solidFill>
                <a:latin typeface="Times New Roman" pitchFamily="18" charset="0"/>
                <a:cs typeface="+mn-cs"/>
              </a:rPr>
              <a:t> ta </a:t>
            </a:r>
            <a:r>
              <a:rPr lang="en-US" sz="2800" i="1" dirty="0" err="1">
                <a:solidFill>
                  <a:srgbClr val="000000"/>
                </a:solidFill>
                <a:latin typeface="Times New Roman" pitchFamily="18" charset="0"/>
                <a:cs typeface="+mn-cs"/>
              </a:rPr>
              <a:t>phải</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chăm</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chú</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nhìn</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thì</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mới</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thấy</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và</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càng</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nhìn</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càng</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thấy</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sáng</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Văn</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thơ</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của</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Nguyễn</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Đình</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Chiểu</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cũng</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vậy</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Có</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người</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chỉ</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biết</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Nguyễn</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Đình</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Chiểu</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là</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tác</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giả</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của</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Lục</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Vân</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Tiên</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và</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hiểu</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Lục</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Vân</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Tiên</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khá</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thiên</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lệch</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về</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nội</a:t>
            </a:r>
            <a:r>
              <a:rPr lang="en-US" sz="2800" i="1" dirty="0">
                <a:solidFill>
                  <a:srgbClr val="000000"/>
                </a:solidFill>
                <a:latin typeface="Times New Roman" pitchFamily="18" charset="0"/>
                <a:cs typeface="+mn-cs"/>
              </a:rPr>
              <a:t> dung </a:t>
            </a:r>
            <a:r>
              <a:rPr lang="en-US" sz="2800" i="1" dirty="0" err="1">
                <a:solidFill>
                  <a:srgbClr val="000000"/>
                </a:solidFill>
                <a:latin typeface="Times New Roman" pitchFamily="18" charset="0"/>
                <a:cs typeface="+mn-cs"/>
              </a:rPr>
              <a:t>và</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về</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văn</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còn</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rất</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ít</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biết</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về</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thơ</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văn</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yêu</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nước</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của</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Nguyễn</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Đình</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Chiểu</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khúc</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ca</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hùng</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tráng</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của</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phong</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trào</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yêu</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nước</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chống</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bọn</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xâm</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lược</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Pháp</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lúc</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chúng</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đến</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bờ</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cõi</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nước</a:t>
            </a:r>
            <a:r>
              <a:rPr lang="en-US" sz="2800" i="1" dirty="0">
                <a:solidFill>
                  <a:srgbClr val="000000"/>
                </a:solidFill>
                <a:latin typeface="Times New Roman" pitchFamily="18" charset="0"/>
                <a:cs typeface="+mn-cs"/>
              </a:rPr>
              <a:t> ta </a:t>
            </a:r>
            <a:r>
              <a:rPr lang="en-US" sz="2800" i="1" dirty="0" err="1">
                <a:solidFill>
                  <a:srgbClr val="000000"/>
                </a:solidFill>
                <a:latin typeface="Times New Roman" pitchFamily="18" charset="0"/>
                <a:cs typeface="+mn-cs"/>
              </a:rPr>
              <a:t>cách</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đây</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một</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trăm</a:t>
            </a:r>
            <a:r>
              <a:rPr lang="en-US" sz="2800" i="1" dirty="0">
                <a:solidFill>
                  <a:srgbClr val="000000"/>
                </a:solidFill>
                <a:latin typeface="Times New Roman" pitchFamily="18" charset="0"/>
                <a:cs typeface="+mn-cs"/>
              </a:rPr>
              <a:t> </a:t>
            </a:r>
            <a:r>
              <a:rPr lang="en-US" sz="2800" i="1" dirty="0" err="1">
                <a:solidFill>
                  <a:srgbClr val="000000"/>
                </a:solidFill>
                <a:latin typeface="Times New Roman" pitchFamily="18" charset="0"/>
                <a:cs typeface="+mn-cs"/>
              </a:rPr>
              <a:t>năm</a:t>
            </a:r>
            <a:r>
              <a:rPr lang="en-US" sz="2800" i="1" dirty="0">
                <a:solidFill>
                  <a:srgbClr val="000000"/>
                </a:solidFill>
                <a:latin typeface="Times New Roman" pitchFamily="18" charset="0"/>
                <a:cs typeface="+mn-cs"/>
              </a:rPr>
              <a:t>.</a:t>
            </a:r>
          </a:p>
        </p:txBody>
      </p:sp>
      <p:sp>
        <p:nvSpPr>
          <p:cNvPr id="114692" name="Text Box 4"/>
          <p:cNvSpPr txBox="1">
            <a:spLocks noChangeArrowheads="1"/>
          </p:cNvSpPr>
          <p:nvPr/>
        </p:nvSpPr>
        <p:spPr bwMode="auto">
          <a:xfrm>
            <a:off x="2514600" y="5105400"/>
            <a:ext cx="6172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000000"/>
                </a:solidFill>
                <a:latin typeface="Times New Roman" pitchFamily="18" charset="0"/>
                <a:cs typeface="+mn-cs"/>
              </a:rPr>
              <a:t>Trích </a:t>
            </a:r>
            <a:r>
              <a:rPr lang="en-US" sz="2400" i="1">
                <a:solidFill>
                  <a:srgbClr val="000000"/>
                </a:solidFill>
                <a:latin typeface="Times New Roman" pitchFamily="18" charset="0"/>
                <a:cs typeface="+mn-cs"/>
              </a:rPr>
              <a:t>“Nguyễn Đình Chiểu, ngôi sao sáng trong văn nghệ của dân tộc”</a:t>
            </a:r>
            <a:r>
              <a:rPr lang="en-US" sz="2400">
                <a:solidFill>
                  <a:srgbClr val="000000"/>
                </a:solidFill>
                <a:latin typeface="Times New Roman" pitchFamily="18" charset="0"/>
                <a:cs typeface="+mn-cs"/>
              </a:rPr>
              <a:t> – Phạm Văn Đồng</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Line 2"/>
          <p:cNvSpPr>
            <a:spLocks noChangeShapeType="1"/>
          </p:cNvSpPr>
          <p:nvPr/>
        </p:nvSpPr>
        <p:spPr bwMode="auto">
          <a:xfrm>
            <a:off x="0" y="7620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defRPr/>
            </a:pPr>
            <a:endParaRPr lang="en-US" sz="2400">
              <a:solidFill>
                <a:srgbClr val="000000"/>
              </a:solidFill>
              <a:latin typeface="Times New Roman" pitchFamily="18" charset="0"/>
              <a:cs typeface="+mn-cs"/>
            </a:endParaRPr>
          </a:p>
        </p:txBody>
      </p:sp>
      <p:sp>
        <p:nvSpPr>
          <p:cNvPr id="44035" name="WordArt 3"/>
          <p:cNvSpPr>
            <a:spLocks noChangeArrowheads="1" noChangeShapeType="1" noTextEdit="1"/>
          </p:cNvSpPr>
          <p:nvPr/>
        </p:nvSpPr>
        <p:spPr bwMode="auto">
          <a:xfrm>
            <a:off x="304800" y="76200"/>
            <a:ext cx="85344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dist"/>
            <a:r>
              <a:rPr lang="en-US" sz="3200" kern="10">
                <a:solidFill>
                  <a:srgbClr val="800080"/>
                </a:solidFill>
                <a:effectLst>
                  <a:outerShdw dist="45791" dir="2021404" algn="ctr" rotWithShape="0">
                    <a:srgbClr val="B2B2B2">
                      <a:alpha val="79999"/>
                    </a:srgbClr>
                  </a:outerShdw>
                </a:effectLst>
                <a:latin typeface="Times New Roman"/>
                <a:cs typeface="Times New Roman"/>
              </a:rPr>
              <a:t>ĐẶC ĐIỂM CỦA NGÔN NGỮ NÓI VÀ NGÔN NGỮ VIẾT</a:t>
            </a:r>
          </a:p>
        </p:txBody>
      </p:sp>
      <p:sp>
        <p:nvSpPr>
          <p:cNvPr id="115716" name="Text Box 4"/>
          <p:cNvSpPr txBox="1">
            <a:spLocks noChangeArrowheads="1"/>
          </p:cNvSpPr>
          <p:nvPr/>
        </p:nvSpPr>
        <p:spPr bwMode="auto">
          <a:xfrm>
            <a:off x="3048000" y="1311275"/>
            <a:ext cx="58674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defRPr/>
            </a:pPr>
            <a:r>
              <a:rPr lang="en-US" sz="2400">
                <a:solidFill>
                  <a:srgbClr val="000000"/>
                </a:solidFill>
                <a:latin typeface="Times New Roman" pitchFamily="18" charset="0"/>
                <a:cs typeface="+mn-cs"/>
              </a:rPr>
              <a:t>- Khái niệm: Ngôn ngữ nói là ngôn ngữ âm thanh, là lời nói trong giao tiếp hàng ngày.</a:t>
            </a:r>
          </a:p>
        </p:txBody>
      </p:sp>
      <p:sp>
        <p:nvSpPr>
          <p:cNvPr id="115717" name="Text Box 5"/>
          <p:cNvSpPr txBox="1">
            <a:spLocks noChangeArrowheads="1"/>
          </p:cNvSpPr>
          <p:nvPr/>
        </p:nvSpPr>
        <p:spPr bwMode="auto">
          <a:xfrm>
            <a:off x="3048000" y="2438400"/>
            <a:ext cx="54864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FontTx/>
              <a:buChar char="-"/>
              <a:defRPr/>
            </a:pPr>
            <a:r>
              <a:rPr lang="en-US" sz="2400">
                <a:solidFill>
                  <a:srgbClr val="000000"/>
                </a:solidFill>
                <a:latin typeface="Times New Roman" pitchFamily="18" charset="0"/>
                <a:cs typeface="+mn-cs"/>
              </a:rPr>
              <a:t>Hoàn cảnh sử dụng: </a:t>
            </a:r>
          </a:p>
          <a:p>
            <a:pPr algn="just">
              <a:spcBef>
                <a:spcPct val="50000"/>
              </a:spcBef>
              <a:defRPr/>
            </a:pPr>
            <a:endParaRPr lang="en-US" sz="2400">
              <a:solidFill>
                <a:srgbClr val="000000"/>
              </a:solidFill>
              <a:latin typeface="Times New Roman" pitchFamily="18" charset="0"/>
              <a:cs typeface="+mn-cs"/>
            </a:endParaRPr>
          </a:p>
        </p:txBody>
      </p:sp>
      <p:sp>
        <p:nvSpPr>
          <p:cNvPr id="115718" name="Rectangle 6"/>
          <p:cNvSpPr>
            <a:spLocks noChangeArrowheads="1"/>
          </p:cNvSpPr>
          <p:nvPr/>
        </p:nvSpPr>
        <p:spPr bwMode="auto">
          <a:xfrm>
            <a:off x="228600" y="914400"/>
            <a:ext cx="8763000" cy="57912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eaLnBrk="1" hangingPunct="1">
              <a:defRPr/>
            </a:pPr>
            <a:endParaRPr lang="en-US" sz="2400">
              <a:solidFill>
                <a:srgbClr val="000000"/>
              </a:solidFill>
              <a:latin typeface="Times New Roman" pitchFamily="18" charset="0"/>
              <a:cs typeface="+mn-cs"/>
            </a:endParaRPr>
          </a:p>
        </p:txBody>
      </p:sp>
      <p:sp>
        <p:nvSpPr>
          <p:cNvPr id="115719" name="Line 7"/>
          <p:cNvSpPr>
            <a:spLocks noChangeShapeType="1"/>
          </p:cNvSpPr>
          <p:nvPr/>
        </p:nvSpPr>
        <p:spPr bwMode="auto">
          <a:xfrm>
            <a:off x="228600" y="1371600"/>
            <a:ext cx="8763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defRPr/>
            </a:pPr>
            <a:endParaRPr lang="en-US" sz="2400">
              <a:solidFill>
                <a:srgbClr val="000000"/>
              </a:solidFill>
              <a:latin typeface="Times New Roman" pitchFamily="18" charset="0"/>
              <a:cs typeface="+mn-cs"/>
            </a:endParaRPr>
          </a:p>
        </p:txBody>
      </p:sp>
      <p:sp>
        <p:nvSpPr>
          <p:cNvPr id="115720" name="Text Box 8"/>
          <p:cNvSpPr txBox="1">
            <a:spLocks noChangeArrowheads="1"/>
          </p:cNvSpPr>
          <p:nvPr/>
        </p:nvSpPr>
        <p:spPr bwMode="auto">
          <a:xfrm>
            <a:off x="2057400" y="914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defRPr/>
            </a:pPr>
            <a:r>
              <a:rPr lang="en-US" sz="2400">
                <a:solidFill>
                  <a:srgbClr val="CC3300"/>
                </a:solidFill>
                <a:latin typeface="Times New Roman" pitchFamily="18" charset="0"/>
                <a:cs typeface="+mn-cs"/>
              </a:rPr>
              <a:t> NGÔN NGỮ NÓI</a:t>
            </a:r>
          </a:p>
        </p:txBody>
      </p:sp>
      <p:sp>
        <p:nvSpPr>
          <p:cNvPr id="115721" name="Text Box 9"/>
          <p:cNvSpPr txBox="1">
            <a:spLocks noChangeArrowheads="1"/>
          </p:cNvSpPr>
          <p:nvPr/>
        </p:nvSpPr>
        <p:spPr bwMode="auto">
          <a:xfrm>
            <a:off x="5791200" y="9144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defRPr/>
            </a:pPr>
            <a:r>
              <a:rPr lang="en-US" sz="2400">
                <a:solidFill>
                  <a:srgbClr val="CC3300"/>
                </a:solidFill>
                <a:latin typeface="Times New Roman" pitchFamily="18" charset="0"/>
                <a:cs typeface="+mn-cs"/>
              </a:rPr>
              <a:t>NGÔN NGỮ VIẾT</a:t>
            </a:r>
          </a:p>
        </p:txBody>
      </p:sp>
      <p:sp>
        <p:nvSpPr>
          <p:cNvPr id="115722" name="Line 10"/>
          <p:cNvSpPr>
            <a:spLocks noChangeShapeType="1"/>
          </p:cNvSpPr>
          <p:nvPr/>
        </p:nvSpPr>
        <p:spPr bwMode="auto">
          <a:xfrm>
            <a:off x="1828800" y="914400"/>
            <a:ext cx="0" cy="5638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defRPr/>
            </a:pPr>
            <a:endParaRPr lang="en-US" sz="2400">
              <a:solidFill>
                <a:srgbClr val="000000"/>
              </a:solidFill>
              <a:latin typeface="Times New Roman" pitchFamily="18" charset="0"/>
              <a:cs typeface="+mn-cs"/>
            </a:endParaRPr>
          </a:p>
        </p:txBody>
      </p:sp>
      <p:sp>
        <p:nvSpPr>
          <p:cNvPr id="115723" name="Line 11"/>
          <p:cNvSpPr>
            <a:spLocks noChangeShapeType="1"/>
          </p:cNvSpPr>
          <p:nvPr/>
        </p:nvSpPr>
        <p:spPr bwMode="auto">
          <a:xfrm>
            <a:off x="4572000" y="914400"/>
            <a:ext cx="0" cy="5638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defRPr/>
            </a:pPr>
            <a:endParaRPr lang="en-US" sz="2400">
              <a:solidFill>
                <a:srgbClr val="000000"/>
              </a:solidFill>
              <a:latin typeface="Times New Roman" pitchFamily="18" charset="0"/>
              <a:cs typeface="+mn-cs"/>
            </a:endParaRPr>
          </a:p>
        </p:txBody>
      </p:sp>
      <p:sp>
        <p:nvSpPr>
          <p:cNvPr id="115724" name="Line 12"/>
          <p:cNvSpPr>
            <a:spLocks noChangeShapeType="1"/>
          </p:cNvSpPr>
          <p:nvPr/>
        </p:nvSpPr>
        <p:spPr bwMode="auto">
          <a:xfrm>
            <a:off x="228600" y="2133600"/>
            <a:ext cx="8763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defRPr/>
            </a:pPr>
            <a:endParaRPr lang="en-US" sz="2400">
              <a:solidFill>
                <a:srgbClr val="000000"/>
              </a:solidFill>
              <a:latin typeface="Times New Roman" pitchFamily="18" charset="0"/>
              <a:cs typeface="+mn-cs"/>
            </a:endParaRPr>
          </a:p>
        </p:txBody>
      </p:sp>
      <p:sp>
        <p:nvSpPr>
          <p:cNvPr id="115725" name="Line 13"/>
          <p:cNvSpPr>
            <a:spLocks noChangeShapeType="1"/>
          </p:cNvSpPr>
          <p:nvPr/>
        </p:nvSpPr>
        <p:spPr bwMode="auto">
          <a:xfrm>
            <a:off x="228600" y="4114800"/>
            <a:ext cx="8763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defRPr/>
            </a:pPr>
            <a:endParaRPr lang="en-US" sz="2400">
              <a:solidFill>
                <a:srgbClr val="000000"/>
              </a:solidFill>
              <a:latin typeface="Times New Roman" pitchFamily="18" charset="0"/>
              <a:cs typeface="+mn-cs"/>
            </a:endParaRPr>
          </a:p>
        </p:txBody>
      </p:sp>
      <p:sp>
        <p:nvSpPr>
          <p:cNvPr id="115726" name="Line 14"/>
          <p:cNvSpPr>
            <a:spLocks noChangeShapeType="1"/>
          </p:cNvSpPr>
          <p:nvPr/>
        </p:nvSpPr>
        <p:spPr bwMode="auto">
          <a:xfrm>
            <a:off x="228600" y="51054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defRPr/>
            </a:pPr>
            <a:endParaRPr lang="en-US" sz="2400">
              <a:solidFill>
                <a:srgbClr val="000000"/>
              </a:solidFill>
              <a:latin typeface="Times New Roman" pitchFamily="18" charset="0"/>
              <a:cs typeface="+mn-cs"/>
            </a:endParaRPr>
          </a:p>
        </p:txBody>
      </p:sp>
      <p:sp>
        <p:nvSpPr>
          <p:cNvPr id="115727" name="Text Box 15"/>
          <p:cNvSpPr txBox="1">
            <a:spLocks noChangeArrowheads="1"/>
          </p:cNvSpPr>
          <p:nvPr/>
        </p:nvSpPr>
        <p:spPr bwMode="auto">
          <a:xfrm>
            <a:off x="228600" y="1371600"/>
            <a:ext cx="1905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defRPr/>
            </a:pPr>
            <a:r>
              <a:rPr lang="en-US" sz="2400">
                <a:solidFill>
                  <a:srgbClr val="333399"/>
                </a:solidFill>
                <a:latin typeface="Times New Roman" pitchFamily="18" charset="0"/>
                <a:cs typeface="+mn-cs"/>
              </a:rPr>
              <a:t>Phương tiện NN chủ yếu</a:t>
            </a:r>
          </a:p>
        </p:txBody>
      </p:sp>
      <p:sp>
        <p:nvSpPr>
          <p:cNvPr id="115728" name="Text Box 16"/>
          <p:cNvSpPr txBox="1">
            <a:spLocks noChangeArrowheads="1"/>
          </p:cNvSpPr>
          <p:nvPr/>
        </p:nvSpPr>
        <p:spPr bwMode="auto">
          <a:xfrm>
            <a:off x="228600" y="2454275"/>
            <a:ext cx="19812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defRPr/>
            </a:pPr>
            <a:r>
              <a:rPr lang="en-US" sz="2400">
                <a:solidFill>
                  <a:srgbClr val="333399"/>
                </a:solidFill>
                <a:latin typeface="Times New Roman" pitchFamily="18" charset="0"/>
                <a:cs typeface="+mn-cs"/>
              </a:rPr>
              <a:t>Hoàn cảnh giao tiếp</a:t>
            </a:r>
          </a:p>
        </p:txBody>
      </p:sp>
      <p:sp>
        <p:nvSpPr>
          <p:cNvPr id="115729" name="Line 17"/>
          <p:cNvSpPr>
            <a:spLocks noChangeShapeType="1"/>
          </p:cNvSpPr>
          <p:nvPr/>
        </p:nvSpPr>
        <p:spPr bwMode="auto">
          <a:xfrm>
            <a:off x="228600" y="5029200"/>
            <a:ext cx="8763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defRPr/>
            </a:pPr>
            <a:endParaRPr lang="en-US" sz="2400">
              <a:solidFill>
                <a:srgbClr val="000000"/>
              </a:solidFill>
              <a:latin typeface="Times New Roman" pitchFamily="18" charset="0"/>
              <a:cs typeface="+mn-cs"/>
            </a:endParaRPr>
          </a:p>
        </p:txBody>
      </p:sp>
      <p:sp>
        <p:nvSpPr>
          <p:cNvPr id="115730" name="Text Box 18"/>
          <p:cNvSpPr txBox="1">
            <a:spLocks noChangeArrowheads="1"/>
          </p:cNvSpPr>
          <p:nvPr/>
        </p:nvSpPr>
        <p:spPr bwMode="auto">
          <a:xfrm>
            <a:off x="228600" y="4130675"/>
            <a:ext cx="1905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defRPr/>
            </a:pPr>
            <a:r>
              <a:rPr lang="en-US" sz="2400">
                <a:solidFill>
                  <a:srgbClr val="333399"/>
                </a:solidFill>
                <a:latin typeface="Times New Roman" pitchFamily="18" charset="0"/>
                <a:cs typeface="+mn-cs"/>
              </a:rPr>
              <a:t>Phương tiện hỗ trợ</a:t>
            </a:r>
          </a:p>
        </p:txBody>
      </p:sp>
      <p:sp>
        <p:nvSpPr>
          <p:cNvPr id="115731" name="Text Box 19"/>
          <p:cNvSpPr txBox="1">
            <a:spLocks noChangeArrowheads="1"/>
          </p:cNvSpPr>
          <p:nvPr/>
        </p:nvSpPr>
        <p:spPr bwMode="auto">
          <a:xfrm>
            <a:off x="228600" y="5334000"/>
            <a:ext cx="16002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defRPr/>
            </a:pPr>
            <a:r>
              <a:rPr lang="en-US" sz="2400">
                <a:solidFill>
                  <a:srgbClr val="CC3300"/>
                </a:solidFill>
                <a:latin typeface="Times New Roman" pitchFamily="18" charset="0"/>
                <a:cs typeface="+mn-cs"/>
              </a:rPr>
              <a:t>Hệ thống các yếu tố ngôn ngữ</a:t>
            </a:r>
          </a:p>
        </p:txBody>
      </p:sp>
      <p:sp>
        <p:nvSpPr>
          <p:cNvPr id="115732" name="Rectangle 20"/>
          <p:cNvSpPr>
            <a:spLocks noChangeArrowheads="1"/>
          </p:cNvSpPr>
          <p:nvPr/>
        </p:nvSpPr>
        <p:spPr bwMode="auto">
          <a:xfrm>
            <a:off x="1828800" y="914400"/>
            <a:ext cx="2743200" cy="5791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eaLnBrk="1" hangingPunct="1">
              <a:spcBef>
                <a:spcPct val="50000"/>
              </a:spcBef>
              <a:defRPr/>
            </a:pPr>
            <a:endParaRPr lang="en-US" sz="2400">
              <a:solidFill>
                <a:srgbClr val="000000"/>
              </a:solidFill>
              <a:latin typeface="Times New Roman" pitchFamily="18" charset="0"/>
              <a:cs typeface="+mn-cs"/>
            </a:endParaRPr>
          </a:p>
          <a:p>
            <a:pPr algn="just" eaLnBrk="1" hangingPunct="1">
              <a:defRPr/>
            </a:pPr>
            <a:endParaRPr lang="en-US" sz="2400">
              <a:solidFill>
                <a:srgbClr val="000000"/>
              </a:solidFill>
              <a:latin typeface="Times New Roman" pitchFamily="18" charset="0"/>
              <a:cs typeface="+mn-cs"/>
            </a:endParaRPr>
          </a:p>
        </p:txBody>
      </p:sp>
      <p:sp>
        <p:nvSpPr>
          <p:cNvPr id="115733" name="Text Box 21"/>
          <p:cNvSpPr txBox="1">
            <a:spLocks noChangeArrowheads="1"/>
          </p:cNvSpPr>
          <p:nvPr/>
        </p:nvSpPr>
        <p:spPr bwMode="auto">
          <a:xfrm>
            <a:off x="4648200" y="1295400"/>
            <a:ext cx="358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defRPr/>
            </a:pPr>
            <a:r>
              <a:rPr lang="en-US" sz="2400">
                <a:solidFill>
                  <a:srgbClr val="000000"/>
                </a:solidFill>
                <a:latin typeface="Times New Roman" pitchFamily="18" charset="0"/>
                <a:cs typeface="+mn-cs"/>
              </a:rPr>
              <a:t>- Chữ viết</a:t>
            </a:r>
          </a:p>
        </p:txBody>
      </p:sp>
      <p:sp>
        <p:nvSpPr>
          <p:cNvPr id="115734" name="Text Box 22"/>
          <p:cNvSpPr txBox="1">
            <a:spLocks noChangeArrowheads="1"/>
          </p:cNvSpPr>
          <p:nvPr/>
        </p:nvSpPr>
        <p:spPr bwMode="auto">
          <a:xfrm>
            <a:off x="4648200" y="2057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defRPr/>
            </a:pPr>
            <a:r>
              <a:rPr lang="en-US" sz="2400">
                <a:solidFill>
                  <a:srgbClr val="000000"/>
                </a:solidFill>
                <a:latin typeface="Times New Roman" pitchFamily="18" charset="0"/>
                <a:cs typeface="+mn-cs"/>
              </a:rPr>
              <a:t>- Tiếp xúc </a:t>
            </a:r>
            <a:r>
              <a:rPr lang="en-US" sz="2400">
                <a:solidFill>
                  <a:srgbClr val="333399"/>
                </a:solidFill>
                <a:latin typeface="Times New Roman" pitchFamily="18" charset="0"/>
                <a:cs typeface="+mn-cs"/>
              </a:rPr>
              <a:t>gián tiếp</a:t>
            </a:r>
            <a:r>
              <a:rPr lang="en-US" sz="2400">
                <a:solidFill>
                  <a:srgbClr val="000000"/>
                </a:solidFill>
                <a:latin typeface="Times New Roman" pitchFamily="18" charset="0"/>
                <a:cs typeface="+mn-cs"/>
              </a:rPr>
              <a:t>.</a:t>
            </a:r>
          </a:p>
        </p:txBody>
      </p:sp>
      <p:sp>
        <p:nvSpPr>
          <p:cNvPr id="115735" name="Text Box 23"/>
          <p:cNvSpPr txBox="1">
            <a:spLocks noChangeArrowheads="1"/>
          </p:cNvSpPr>
          <p:nvPr/>
        </p:nvSpPr>
        <p:spPr bwMode="auto">
          <a:xfrm>
            <a:off x="2209800" y="24384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defRPr/>
            </a:pPr>
            <a:endParaRPr lang="en-US" sz="2400">
              <a:solidFill>
                <a:srgbClr val="000000"/>
              </a:solidFill>
              <a:latin typeface="Times New Roman" pitchFamily="18" charset="0"/>
              <a:cs typeface="+mn-cs"/>
            </a:endParaRPr>
          </a:p>
        </p:txBody>
      </p:sp>
      <p:sp>
        <p:nvSpPr>
          <p:cNvPr id="115736" name="Text Box 24"/>
          <p:cNvSpPr txBox="1">
            <a:spLocks noChangeArrowheads="1"/>
          </p:cNvSpPr>
          <p:nvPr/>
        </p:nvSpPr>
        <p:spPr bwMode="auto">
          <a:xfrm>
            <a:off x="4800600" y="24384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defRPr/>
            </a:pPr>
            <a:r>
              <a:rPr lang="en-US" sz="2400">
                <a:solidFill>
                  <a:srgbClr val="000000"/>
                </a:solidFill>
                <a:effectLst>
                  <a:outerShdw blurRad="38100" dist="38100" dir="2700000" algn="tl">
                    <a:srgbClr val="C0C0C0"/>
                  </a:outerShdw>
                </a:effectLst>
                <a:latin typeface="Times New Roman" pitchFamily="18" charset="0"/>
                <a:cs typeface="+mn-cs"/>
                <a:sym typeface="Wingdings" pitchFamily="2" charset="2"/>
              </a:rPr>
              <a:t></a:t>
            </a:r>
            <a:r>
              <a:rPr lang="en-US" sz="2400">
                <a:solidFill>
                  <a:srgbClr val="000000"/>
                </a:solidFill>
                <a:latin typeface="Times New Roman" pitchFamily="18" charset="0"/>
                <a:cs typeface="+mn-cs"/>
              </a:rPr>
              <a:t> Khó phản hồi, điều chỉnh.</a:t>
            </a:r>
          </a:p>
        </p:txBody>
      </p:sp>
      <p:grpSp>
        <p:nvGrpSpPr>
          <p:cNvPr id="44057" name="Group 25"/>
          <p:cNvGrpSpPr>
            <a:grpSpLocks/>
          </p:cNvGrpSpPr>
          <p:nvPr/>
        </p:nvGrpSpPr>
        <p:grpSpPr bwMode="auto">
          <a:xfrm>
            <a:off x="4495800" y="2819400"/>
            <a:ext cx="4419600" cy="1219200"/>
            <a:chOff x="2880" y="1776"/>
            <a:chExt cx="2784" cy="768"/>
          </a:xfrm>
        </p:grpSpPr>
        <p:sp>
          <p:nvSpPr>
            <p:cNvPr id="115738" name="Text Box 26"/>
            <p:cNvSpPr txBox="1">
              <a:spLocks noChangeArrowheads="1"/>
            </p:cNvSpPr>
            <p:nvPr/>
          </p:nvSpPr>
          <p:spPr bwMode="auto">
            <a:xfrm>
              <a:off x="3072" y="1776"/>
              <a:ext cx="17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defRPr/>
              </a:pPr>
              <a:r>
                <a:rPr lang="en-US" sz="2400">
                  <a:solidFill>
                    <a:srgbClr val="000000"/>
                  </a:solidFill>
                  <a:effectLst>
                    <a:outerShdw blurRad="38100" dist="38100" dir="2700000" algn="tl">
                      <a:srgbClr val="C0C0C0"/>
                    </a:outerShdw>
                  </a:effectLst>
                  <a:latin typeface="Times New Roman" pitchFamily="18" charset="0"/>
                  <a:cs typeface="+mn-cs"/>
                  <a:sym typeface="Wingdings" pitchFamily="2" charset="2"/>
                </a:rPr>
                <a:t></a:t>
              </a:r>
              <a:r>
                <a:rPr lang="en-US" sz="2400">
                  <a:solidFill>
                    <a:srgbClr val="000000"/>
                  </a:solidFill>
                  <a:latin typeface="Times New Roman" pitchFamily="18" charset="0"/>
                  <a:cs typeface="+mn-cs"/>
                </a:rPr>
                <a:t> Có điều kiện:</a:t>
              </a:r>
            </a:p>
          </p:txBody>
        </p:sp>
        <p:sp>
          <p:nvSpPr>
            <p:cNvPr id="115739" name="Text Box 27"/>
            <p:cNvSpPr txBox="1">
              <a:spLocks noChangeArrowheads="1"/>
            </p:cNvSpPr>
            <p:nvPr/>
          </p:nvSpPr>
          <p:spPr bwMode="auto">
            <a:xfrm>
              <a:off x="2880" y="2016"/>
              <a:ext cx="24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defRPr/>
              </a:pPr>
              <a:r>
                <a:rPr lang="en-US" sz="2400">
                  <a:solidFill>
                    <a:srgbClr val="000000"/>
                  </a:solidFill>
                  <a:latin typeface="Times New Roman" pitchFamily="18" charset="0"/>
                  <a:cs typeface="+mn-cs"/>
                </a:rPr>
                <a:t>+ suy ngẫm, gọt giũa từ ngữ.</a:t>
              </a:r>
            </a:p>
          </p:txBody>
        </p:sp>
        <p:sp>
          <p:nvSpPr>
            <p:cNvPr id="115740" name="Text Box 28"/>
            <p:cNvSpPr txBox="1">
              <a:spLocks noChangeArrowheads="1"/>
            </p:cNvSpPr>
            <p:nvPr/>
          </p:nvSpPr>
          <p:spPr bwMode="auto">
            <a:xfrm>
              <a:off x="2880" y="2256"/>
              <a:ext cx="27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defRPr/>
              </a:pPr>
              <a:r>
                <a:rPr lang="en-US" sz="2400">
                  <a:solidFill>
                    <a:srgbClr val="000000"/>
                  </a:solidFill>
                  <a:latin typeface="Times New Roman" pitchFamily="18" charset="0"/>
                  <a:cs typeface="+mn-cs"/>
                </a:rPr>
                <a:t>+ nghiền ngẫm, lĩnh hội thấu đáo.</a:t>
              </a:r>
            </a:p>
          </p:txBody>
        </p:sp>
      </p:grpSp>
      <p:sp>
        <p:nvSpPr>
          <p:cNvPr id="115741" name="Text Box 29"/>
          <p:cNvSpPr txBox="1">
            <a:spLocks noChangeArrowheads="1"/>
          </p:cNvSpPr>
          <p:nvPr/>
        </p:nvSpPr>
        <p:spPr bwMode="auto">
          <a:xfrm>
            <a:off x="4572000" y="4114800"/>
            <a:ext cx="43434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defRPr/>
            </a:pPr>
            <a:r>
              <a:rPr lang="en-US" sz="2400">
                <a:solidFill>
                  <a:srgbClr val="000000"/>
                </a:solidFill>
                <a:latin typeface="Times New Roman" pitchFamily="18" charset="0"/>
                <a:cs typeface="+mn-cs"/>
              </a:rPr>
              <a:t>- Dấu câu, kí hiệu văn tự, hình ảnh, bảng biểu, sơ đồ…</a:t>
            </a:r>
          </a:p>
        </p:txBody>
      </p:sp>
      <p:sp>
        <p:nvSpPr>
          <p:cNvPr id="115742" name="Text Box 30"/>
          <p:cNvSpPr txBox="1">
            <a:spLocks noChangeArrowheads="1"/>
          </p:cNvSpPr>
          <p:nvPr/>
        </p:nvSpPr>
        <p:spPr bwMode="auto">
          <a:xfrm>
            <a:off x="1981200" y="2514600"/>
            <a:ext cx="25146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defRPr/>
            </a:pPr>
            <a:r>
              <a:rPr lang="en-US" sz="2400">
                <a:solidFill>
                  <a:srgbClr val="000000"/>
                </a:solidFill>
                <a:latin typeface="Times New Roman" pitchFamily="18" charset="0"/>
                <a:cs typeface="+mn-cs"/>
              </a:rPr>
              <a:t>Nhận xét về đặc điểm từ ngữ, câu văn, văn bản trong ngôn ngữ viết?</a:t>
            </a:r>
          </a:p>
        </p:txBody>
      </p:sp>
      <p:sp>
        <p:nvSpPr>
          <p:cNvPr id="115744" name="Text Box 32"/>
          <p:cNvSpPr txBox="1">
            <a:spLocks noChangeArrowheads="1"/>
          </p:cNvSpPr>
          <p:nvPr/>
        </p:nvSpPr>
        <p:spPr bwMode="auto">
          <a:xfrm>
            <a:off x="4648200" y="5029200"/>
            <a:ext cx="42672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defRPr/>
            </a:pPr>
            <a:r>
              <a:rPr lang="en-US" sz="2400">
                <a:solidFill>
                  <a:srgbClr val="000000"/>
                </a:solidFill>
                <a:latin typeface="Times New Roman" pitchFamily="18" charset="0"/>
                <a:cs typeface="+mn-cs"/>
              </a:rPr>
              <a:t>- Từ ngữ: chọn lọc, chính xác, phù hợp với từng phong cách.</a:t>
            </a:r>
          </a:p>
        </p:txBody>
      </p:sp>
      <p:sp>
        <p:nvSpPr>
          <p:cNvPr id="115745" name="Text Box 33"/>
          <p:cNvSpPr txBox="1">
            <a:spLocks noChangeArrowheads="1"/>
          </p:cNvSpPr>
          <p:nvPr/>
        </p:nvSpPr>
        <p:spPr bwMode="auto">
          <a:xfrm>
            <a:off x="4648200" y="5754688"/>
            <a:ext cx="4495800" cy="80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defRPr/>
            </a:pPr>
            <a:r>
              <a:rPr lang="en-US" sz="2300">
                <a:solidFill>
                  <a:srgbClr val="000000"/>
                </a:solidFill>
                <a:latin typeface="Times New Roman" pitchFamily="18" charset="0"/>
                <a:cs typeface="+mn-cs"/>
              </a:rPr>
              <a:t>- Câu văn: dài, nhiều thành phần.  Văn bản tổ chức mạch lạc, chặt chẽ.</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115742"/>
                                        </p:tgtEl>
                                      </p:cBhvr>
                                    </p:animEffect>
                                    <p:set>
                                      <p:cBhvr>
                                        <p:cTn id="7" dur="1" fill="hold">
                                          <p:stCondLst>
                                            <p:cond delay="499"/>
                                          </p:stCondLst>
                                        </p:cTn>
                                        <p:tgtEl>
                                          <p:spTgt spid="115742"/>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15744"/>
                                        </p:tgtEl>
                                        <p:attrNameLst>
                                          <p:attrName>style.visibility</p:attrName>
                                        </p:attrNameLst>
                                      </p:cBhvr>
                                      <p:to>
                                        <p:strVal val="visible"/>
                                      </p:to>
                                    </p:set>
                                    <p:anim calcmode="discrete" valueType="clr">
                                      <p:cBhvr override="childStyle">
                                        <p:cTn id="12" dur="80"/>
                                        <p:tgtEl>
                                          <p:spTgt spid="11574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5744"/>
                                        </p:tgtEl>
                                        <p:attrNameLst>
                                          <p:attrName>fillcolor</p:attrName>
                                        </p:attrNameLst>
                                      </p:cBhvr>
                                      <p:tavLst>
                                        <p:tav tm="0">
                                          <p:val>
                                            <p:clrVal>
                                              <a:schemeClr val="accent2"/>
                                            </p:clrVal>
                                          </p:val>
                                        </p:tav>
                                        <p:tav tm="50000">
                                          <p:val>
                                            <p:clrVal>
                                              <a:schemeClr val="hlink"/>
                                            </p:clrVal>
                                          </p:val>
                                        </p:tav>
                                      </p:tavLst>
                                    </p:anim>
                                    <p:set>
                                      <p:cBhvr>
                                        <p:cTn id="14" dur="80"/>
                                        <p:tgtEl>
                                          <p:spTgt spid="115744"/>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15745"/>
                                        </p:tgtEl>
                                        <p:attrNameLst>
                                          <p:attrName>style.visibility</p:attrName>
                                        </p:attrNameLst>
                                      </p:cBhvr>
                                      <p:to>
                                        <p:strVal val="visible"/>
                                      </p:to>
                                    </p:set>
                                    <p:anim calcmode="discrete" valueType="clr">
                                      <p:cBhvr override="childStyle">
                                        <p:cTn id="19" dur="80"/>
                                        <p:tgtEl>
                                          <p:spTgt spid="11574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15745"/>
                                        </p:tgtEl>
                                        <p:attrNameLst>
                                          <p:attrName>fillcolor</p:attrName>
                                        </p:attrNameLst>
                                      </p:cBhvr>
                                      <p:tavLst>
                                        <p:tav tm="0">
                                          <p:val>
                                            <p:clrVal>
                                              <a:schemeClr val="accent2"/>
                                            </p:clrVal>
                                          </p:val>
                                        </p:tav>
                                        <p:tav tm="50000">
                                          <p:val>
                                            <p:clrVal>
                                              <a:schemeClr val="hlink"/>
                                            </p:clrVal>
                                          </p:val>
                                        </p:tav>
                                      </p:tavLst>
                                    </p:anim>
                                    <p:set>
                                      <p:cBhvr>
                                        <p:cTn id="21" dur="80"/>
                                        <p:tgtEl>
                                          <p:spTgt spid="11574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42" grpId="0"/>
      <p:bldP spid="115744" grpId="0"/>
      <p:bldP spid="11574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75" name="Group 39"/>
          <p:cNvGraphicFramePr>
            <a:graphicFrameLocks noGrp="1"/>
          </p:cNvGraphicFramePr>
          <p:nvPr>
            <p:ph/>
          </p:nvPr>
        </p:nvGraphicFramePr>
        <p:xfrm>
          <a:off x="257175" y="163513"/>
          <a:ext cx="8610600" cy="6532775"/>
        </p:xfrm>
        <a:graphic>
          <a:graphicData uri="http://schemas.openxmlformats.org/drawingml/2006/table">
            <a:tbl>
              <a:tblPr/>
              <a:tblGrid>
                <a:gridCol w="1314450"/>
                <a:gridCol w="3649663"/>
                <a:gridCol w="3646487"/>
              </a:tblGrid>
              <a:tr h="37602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1" i="0" u="none" strike="noStrike" cap="none" normalizeH="0" baseline="0" dirty="0" err="1" smtClean="0">
                          <a:ln>
                            <a:noFill/>
                          </a:ln>
                          <a:solidFill>
                            <a:srgbClr val="FF0000"/>
                          </a:solidFill>
                          <a:effectLst>
                            <a:outerShdw blurRad="38100" dist="38100" dir="2700000" algn="tl">
                              <a:srgbClr val="000000"/>
                            </a:outerShdw>
                          </a:effectLst>
                          <a:latin typeface="Times New Roman" pitchFamily="18" charset="0"/>
                          <a:cs typeface="Times New Roman" pitchFamily="18" charset="0"/>
                        </a:rPr>
                        <a:t>Tiêu</a:t>
                      </a:r>
                      <a:r>
                        <a:rPr kumimoji="0" lang="en-US" sz="1600" b="1" i="0" u="none" strike="noStrike" cap="none" normalizeH="0" baseline="0" dirty="0" smtClean="0">
                          <a:ln>
                            <a:noFill/>
                          </a:ln>
                          <a:solidFill>
                            <a:srgbClr val="FF0000"/>
                          </a:solidFill>
                          <a:effectLst>
                            <a:outerShdw blurRad="38100" dist="38100" dir="2700000" algn="tl">
                              <a:srgbClr val="000000"/>
                            </a:outerShdw>
                          </a:effectLst>
                          <a:latin typeface="Times New Roman" pitchFamily="18" charset="0"/>
                          <a:cs typeface="Times New Roman" pitchFamily="18" charset="0"/>
                        </a:rPr>
                        <a:t> </a:t>
                      </a:r>
                      <a:r>
                        <a:rPr kumimoji="0" lang="en-US" sz="1600" b="1" i="0" u="none" strike="noStrike" cap="none" normalizeH="0" baseline="0" dirty="0" err="1" smtClean="0">
                          <a:ln>
                            <a:noFill/>
                          </a:ln>
                          <a:solidFill>
                            <a:srgbClr val="FF0000"/>
                          </a:solidFill>
                          <a:effectLst>
                            <a:outerShdw blurRad="38100" dist="38100" dir="2700000" algn="tl">
                              <a:srgbClr val="000000"/>
                            </a:outerShdw>
                          </a:effectLst>
                          <a:latin typeface="Times New Roman" pitchFamily="18" charset="0"/>
                          <a:cs typeface="Times New Roman" pitchFamily="18" charset="0"/>
                        </a:rPr>
                        <a:t>chí</a:t>
                      </a:r>
                      <a:endParaRPr kumimoji="0" lang="en-US" sz="1600" b="1" i="0" u="none" strike="noStrike" cap="none" normalizeH="0" baseline="0" dirty="0" smtClean="0">
                        <a:ln>
                          <a:noFill/>
                        </a:ln>
                        <a:solidFill>
                          <a:srgbClr val="FF0000"/>
                        </a:solidFill>
                        <a:effectLst>
                          <a:outerShdw blurRad="38100" dist="38100" dir="2700000" algn="tl">
                            <a:srgbClr val="000000"/>
                          </a:outerShdw>
                        </a:effectLst>
                        <a:latin typeface="Times New Roman" pitchFamily="18" charset="0"/>
                        <a:cs typeface="Times New Roman" pitchFamily="18" charset="0"/>
                      </a:endParaRPr>
                    </a:p>
                  </a:txBody>
                  <a:tcPr marT="45694" marB="4569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1" i="0" u="none" strike="noStrike" cap="none" normalizeH="0" baseline="0" smtClean="0">
                          <a:ln>
                            <a:noFill/>
                          </a:ln>
                          <a:solidFill>
                            <a:srgbClr val="FF0000"/>
                          </a:solidFill>
                          <a:effectLst>
                            <a:outerShdw blurRad="38100" dist="38100" dir="2700000" algn="tl">
                              <a:srgbClr val="000000"/>
                            </a:outerShdw>
                          </a:effectLst>
                          <a:latin typeface="Times New Roman" pitchFamily="18" charset="0"/>
                          <a:cs typeface="Times New Roman" pitchFamily="18" charset="0"/>
                        </a:rPr>
                        <a:t>NGÔN NGỮ NÓI</a:t>
                      </a:r>
                    </a:p>
                  </a:txBody>
                  <a:tcPr marT="45694" marB="4569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1" i="0" u="none" strike="noStrike" cap="none" normalizeH="0" baseline="0" smtClean="0">
                          <a:ln>
                            <a:noFill/>
                          </a:ln>
                          <a:solidFill>
                            <a:srgbClr val="FF0000"/>
                          </a:solidFill>
                          <a:effectLst>
                            <a:outerShdw blurRad="38100" dist="38100" dir="2700000" algn="tl">
                              <a:srgbClr val="000000"/>
                            </a:outerShdw>
                          </a:effectLst>
                          <a:latin typeface="Times New Roman" pitchFamily="18" charset="0"/>
                          <a:cs typeface="Times New Roman" pitchFamily="18" charset="0"/>
                        </a:rPr>
                        <a:t>NGÔN NGỮ VIẾT</a:t>
                      </a:r>
                    </a:p>
                  </a:txBody>
                  <a:tcPr marT="45694" marB="4569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82288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dirty="0" err="1" smtClean="0">
                          <a:ln>
                            <a:noFill/>
                          </a:ln>
                          <a:solidFill>
                            <a:srgbClr val="660066"/>
                          </a:solidFill>
                          <a:effectLst/>
                          <a:latin typeface="Times New Roman" pitchFamily="18" charset="0"/>
                          <a:cs typeface="Times New Roman" pitchFamily="18" charset="0"/>
                        </a:rPr>
                        <a:t>Phương</a:t>
                      </a:r>
                      <a:r>
                        <a:rPr kumimoji="0" lang="en-US" sz="1600" b="0" i="0" u="none" strike="noStrike" cap="none" normalizeH="0" baseline="0" dirty="0" smtClean="0">
                          <a:ln>
                            <a:noFill/>
                          </a:ln>
                          <a:solidFill>
                            <a:srgbClr val="660066"/>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660066"/>
                          </a:solidFill>
                          <a:effectLst/>
                          <a:latin typeface="Times New Roman" pitchFamily="18" charset="0"/>
                          <a:cs typeface="Times New Roman" pitchFamily="18" charset="0"/>
                        </a:rPr>
                        <a:t>tiện</a:t>
                      </a:r>
                      <a:r>
                        <a:rPr kumimoji="0" lang="en-US" sz="1600" b="0" i="0" u="none" strike="noStrike" cap="none" normalizeH="0" baseline="0" dirty="0" smtClean="0">
                          <a:ln>
                            <a:noFill/>
                          </a:ln>
                          <a:solidFill>
                            <a:srgbClr val="660066"/>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660066"/>
                          </a:solidFill>
                          <a:effectLst/>
                          <a:latin typeface="Times New Roman" pitchFamily="18" charset="0"/>
                          <a:cs typeface="Times New Roman" pitchFamily="18" charset="0"/>
                        </a:rPr>
                        <a:t>ngôn</a:t>
                      </a:r>
                      <a:r>
                        <a:rPr kumimoji="0" lang="en-US" sz="1600" b="0" i="0" u="none" strike="noStrike" cap="none" normalizeH="0" baseline="0" dirty="0" smtClean="0">
                          <a:ln>
                            <a:noFill/>
                          </a:ln>
                          <a:solidFill>
                            <a:srgbClr val="660066"/>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660066"/>
                          </a:solidFill>
                          <a:effectLst/>
                          <a:latin typeface="Times New Roman" pitchFamily="18" charset="0"/>
                          <a:cs typeface="Times New Roman" pitchFamily="18" charset="0"/>
                        </a:rPr>
                        <a:t>ngữ</a:t>
                      </a:r>
                      <a:r>
                        <a:rPr kumimoji="0" lang="en-US" sz="1600" b="0" i="0" u="none" strike="noStrike" cap="none" normalizeH="0" baseline="0" dirty="0" smtClean="0">
                          <a:ln>
                            <a:noFill/>
                          </a:ln>
                          <a:solidFill>
                            <a:srgbClr val="660066"/>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660066"/>
                          </a:solidFill>
                          <a:effectLst/>
                          <a:latin typeface="Times New Roman" pitchFamily="18" charset="0"/>
                          <a:cs typeface="Times New Roman" pitchFamily="18" charset="0"/>
                        </a:rPr>
                        <a:t>chủ</a:t>
                      </a:r>
                      <a:r>
                        <a:rPr kumimoji="0" lang="en-US" sz="1600" b="0" i="0" u="none" strike="noStrike" cap="none" normalizeH="0" baseline="0" dirty="0" smtClean="0">
                          <a:ln>
                            <a:noFill/>
                          </a:ln>
                          <a:solidFill>
                            <a:srgbClr val="660066"/>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660066"/>
                          </a:solidFill>
                          <a:effectLst/>
                          <a:latin typeface="Times New Roman" pitchFamily="18" charset="0"/>
                          <a:cs typeface="Times New Roman" pitchFamily="18" charset="0"/>
                        </a:rPr>
                        <a:t>yếu</a:t>
                      </a:r>
                      <a:endParaRPr kumimoji="0" lang="en-US" sz="1600" b="0" i="0" u="none" strike="noStrike" cap="none" normalizeH="0" baseline="0" dirty="0" smtClean="0">
                        <a:ln>
                          <a:noFill/>
                        </a:ln>
                        <a:solidFill>
                          <a:srgbClr val="660066"/>
                        </a:solidFill>
                        <a:effectLst/>
                        <a:latin typeface="Times New Roman" pitchFamily="18" charset="0"/>
                        <a:cs typeface="Times New Roman" pitchFamily="18" charset="0"/>
                      </a:endParaRPr>
                    </a:p>
                  </a:txBody>
                  <a:tcPr marT="45694" marB="4569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
                        </a:spcBef>
                        <a:spcAft>
                          <a:spcPct val="5000"/>
                        </a:spcAft>
                        <a:buClrTx/>
                        <a:buSzPct val="120000"/>
                        <a:buFontTx/>
                        <a:buNone/>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 Âm thanh</a:t>
                      </a:r>
                    </a:p>
                  </a:txBody>
                  <a:tcPr marL="45720" marR="45720" marT="45694" marB="4569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15888" rtl="0" eaLnBrk="0" fontAlgn="base" latinLnBrk="0" hangingPunct="0">
                        <a:lnSpc>
                          <a:spcPct val="100000"/>
                        </a:lnSpc>
                        <a:spcBef>
                          <a:spcPct val="5000"/>
                        </a:spcBef>
                        <a:spcAft>
                          <a:spcPct val="5000"/>
                        </a:spcAft>
                        <a:buClrTx/>
                        <a:buSzPct val="120000"/>
                        <a:buFontTx/>
                        <a:buChar char="-"/>
                        <a:tabLst>
                          <a:tab pos="0" algn="l"/>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 Chữ viết</a:t>
                      </a:r>
                    </a:p>
                  </a:txBody>
                  <a:tcPr marL="45720" marR="45720" marT="45694" marB="4569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12737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dirty="0" err="1" smtClean="0">
                          <a:ln>
                            <a:noFill/>
                          </a:ln>
                          <a:solidFill>
                            <a:srgbClr val="660066"/>
                          </a:solidFill>
                          <a:effectLst/>
                          <a:latin typeface="Times New Roman" pitchFamily="18" charset="0"/>
                          <a:cs typeface="Times New Roman" pitchFamily="18" charset="0"/>
                        </a:rPr>
                        <a:t>Hoàn</a:t>
                      </a:r>
                      <a:r>
                        <a:rPr kumimoji="0" lang="en-US" sz="1600" b="0" i="0" u="none" strike="noStrike" cap="none" normalizeH="0" baseline="0" dirty="0" smtClean="0">
                          <a:ln>
                            <a:noFill/>
                          </a:ln>
                          <a:solidFill>
                            <a:srgbClr val="660066"/>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660066"/>
                          </a:solidFill>
                          <a:effectLst/>
                          <a:latin typeface="Times New Roman" pitchFamily="18" charset="0"/>
                          <a:cs typeface="Times New Roman" pitchFamily="18" charset="0"/>
                        </a:rPr>
                        <a:t>cảnh</a:t>
                      </a:r>
                      <a:r>
                        <a:rPr kumimoji="0" lang="en-US" sz="1600" b="0" i="0" u="none" strike="noStrike" cap="none" normalizeH="0" baseline="0" dirty="0" smtClean="0">
                          <a:ln>
                            <a:noFill/>
                          </a:ln>
                          <a:solidFill>
                            <a:srgbClr val="660066"/>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660066"/>
                          </a:solidFill>
                          <a:effectLst/>
                          <a:latin typeface="Times New Roman" pitchFamily="18" charset="0"/>
                          <a:cs typeface="Times New Roman" pitchFamily="18" charset="0"/>
                        </a:rPr>
                        <a:t>giao</a:t>
                      </a:r>
                      <a:r>
                        <a:rPr kumimoji="0" lang="en-US" sz="1600" b="0" i="0" u="none" strike="noStrike" cap="none" normalizeH="0" baseline="0" dirty="0" smtClean="0">
                          <a:ln>
                            <a:noFill/>
                          </a:ln>
                          <a:solidFill>
                            <a:srgbClr val="660066"/>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660066"/>
                          </a:solidFill>
                          <a:effectLst/>
                          <a:latin typeface="Times New Roman" pitchFamily="18" charset="0"/>
                          <a:cs typeface="Times New Roman" pitchFamily="18" charset="0"/>
                        </a:rPr>
                        <a:t>tiếp</a:t>
                      </a:r>
                      <a:endParaRPr kumimoji="0" lang="en-US" sz="1600" b="0" i="0" u="none" strike="noStrike" cap="none" normalizeH="0" baseline="0" dirty="0" smtClean="0">
                        <a:ln>
                          <a:noFill/>
                        </a:ln>
                        <a:solidFill>
                          <a:srgbClr val="660066"/>
                        </a:solidFill>
                        <a:effectLst/>
                        <a:latin typeface="Times New Roman" pitchFamily="18" charset="0"/>
                        <a:cs typeface="Times New Roman" pitchFamily="18" charset="0"/>
                      </a:endParaRPr>
                    </a:p>
                  </a:txBody>
                  <a:tcPr marT="45694" marB="4569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
                        </a:spcBef>
                        <a:spcAft>
                          <a:spcPct val="5000"/>
                        </a:spcAft>
                        <a:buClr>
                          <a:schemeClr val="hlink"/>
                        </a:buClr>
                        <a:buSzPct val="120000"/>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Tiếp</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xúc</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trực</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tiếp</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5000"/>
                        </a:spcBef>
                        <a:spcAft>
                          <a:spcPct val="5000"/>
                        </a:spcAft>
                        <a:buClrTx/>
                        <a:buSzPct val="120000"/>
                        <a:buFontTx/>
                        <a:buChar char="-"/>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Nhân</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vật</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giao</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tiếp</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trực</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tiếp</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phản</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hồi</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tức</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khắc</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có</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sự</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đổi</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vai</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a:t>
                      </a:r>
                    </a:p>
                    <a:p>
                      <a:pPr marL="0" marR="0" lvl="0" indent="0" algn="l" defTabSz="914400" rtl="0" eaLnBrk="0" fontAlgn="base" latinLnBrk="0" hangingPunct="0">
                        <a:lnSpc>
                          <a:spcPct val="100000"/>
                        </a:lnSpc>
                        <a:spcBef>
                          <a:spcPct val="5000"/>
                        </a:spcBef>
                        <a:spcAft>
                          <a:spcPct val="5000"/>
                        </a:spcAft>
                        <a:buClrTx/>
                        <a:buSzPct val="120000"/>
                        <a:buFontTx/>
                        <a:buChar char="-"/>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Người</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nói</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ít</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có</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điều</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kiện</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lựa</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chọn</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gọt</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giũa</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các</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phương</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tiện</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ngôn</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ngữ</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a:t>
                      </a:r>
                    </a:p>
                    <a:p>
                      <a:pPr marL="0" marR="0" lvl="0" indent="0" algn="l" defTabSz="914400" rtl="0" eaLnBrk="0" fontAlgn="base" latinLnBrk="0" hangingPunct="0">
                        <a:lnSpc>
                          <a:spcPct val="100000"/>
                        </a:lnSpc>
                        <a:spcBef>
                          <a:spcPct val="5000"/>
                        </a:spcBef>
                        <a:spcAft>
                          <a:spcPct val="5000"/>
                        </a:spcAft>
                        <a:buClrTx/>
                        <a:buSzPct val="120000"/>
                        <a:buFontTx/>
                        <a:buChar char="-"/>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Người</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nghe</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ít</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có</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điều</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kiện</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suy</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ngẫm</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phân</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tích</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Pct val="120000"/>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694" marB="4569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
                        </a:spcBef>
                        <a:spcAft>
                          <a:spcPct val="5000"/>
                        </a:spcAft>
                        <a:buClrTx/>
                        <a:buSzPct val="120000"/>
                        <a:buFontTx/>
                        <a:buChar char="-"/>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 Không tiếp xúc trực tiếp.</a:t>
                      </a:r>
                    </a:p>
                    <a:p>
                      <a:pPr marL="0" marR="0" lvl="0" indent="0" algn="l" defTabSz="914400" rtl="0" eaLnBrk="0" fontAlgn="base" latinLnBrk="0" hangingPunct="0">
                        <a:lnSpc>
                          <a:spcPct val="100000"/>
                        </a:lnSpc>
                        <a:spcBef>
                          <a:spcPct val="5000"/>
                        </a:spcBef>
                        <a:spcAft>
                          <a:spcPct val="5000"/>
                        </a:spcAft>
                        <a:buClrTx/>
                        <a:buSzPct val="120000"/>
                        <a:buFontTx/>
                        <a:buChar char="-"/>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 Nhân vật giao tiếp trong phạm vi rộng lớn, thời gian lâu dài, không đổi vai.</a:t>
                      </a:r>
                    </a:p>
                    <a:p>
                      <a:pPr marL="0" marR="0" lvl="0" indent="0" algn="l" defTabSz="914400" rtl="0" eaLnBrk="0" fontAlgn="base" latinLnBrk="0" hangingPunct="0">
                        <a:lnSpc>
                          <a:spcPct val="100000"/>
                        </a:lnSpc>
                        <a:spcBef>
                          <a:spcPct val="5000"/>
                        </a:spcBef>
                        <a:spcAft>
                          <a:spcPct val="5000"/>
                        </a:spcAft>
                        <a:buClrTx/>
                        <a:buSzPct val="120000"/>
                        <a:buFontTx/>
                        <a:buChar char="-"/>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 Người giao tiếp phải biết các ký hiệu chữ viết, qui tắc  chính tả, qui cách tổ chức văn bản.</a:t>
                      </a:r>
                    </a:p>
                    <a:p>
                      <a:pPr marL="0" marR="0" lvl="0" indent="0" algn="l" defTabSz="914400" rtl="0" eaLnBrk="0" fontAlgn="base" latinLnBrk="0" hangingPunct="0">
                        <a:lnSpc>
                          <a:spcPct val="100000"/>
                        </a:lnSpc>
                        <a:spcBef>
                          <a:spcPct val="5000"/>
                        </a:spcBef>
                        <a:spcAft>
                          <a:spcPct val="5000"/>
                        </a:spcAft>
                        <a:buClrTx/>
                        <a:buSzPct val="120000"/>
                        <a:buFontTx/>
                        <a:buChar char="-"/>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 Có điều  kiện suy ngẫm, lựa chọn, gọt giũa các  phương tiện ngôn ngữ</a:t>
                      </a:r>
                    </a:p>
                  </a:txBody>
                  <a:tcPr marT="45694" marB="4569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92041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rgbClr val="660066"/>
                          </a:solidFill>
                          <a:effectLst/>
                          <a:latin typeface="Times New Roman" pitchFamily="18" charset="0"/>
                          <a:cs typeface="Times New Roman" pitchFamily="18" charset="0"/>
                        </a:rPr>
                        <a:t>Phương tiện hỗ trợ</a:t>
                      </a:r>
                    </a:p>
                  </a:txBody>
                  <a:tcPr marT="45694" marB="4569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Ngữ</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điệu</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Nét</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mặt</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ánh</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mắt</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Cử</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chỉ</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điệu</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bộ</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694" marB="4569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Dấu</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câu</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Hình</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ảnh</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minh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họa</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Sơ</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đồ</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bảng</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biểu</a:t>
                      </a:r>
                      <a:endParaRPr kumimoji="0" lang="en-US" sz="1600" b="0" i="0" u="none" strike="noStrike" cap="none" normalizeH="0" baseline="0" dirty="0" smtClean="0">
                        <a:ln>
                          <a:noFill/>
                        </a:ln>
                        <a:solidFill>
                          <a:srgbClr val="000099"/>
                        </a:solidFill>
                        <a:effectLst/>
                        <a:latin typeface="Times New Roman" pitchFamily="18" charset="0"/>
                        <a:cs typeface="Times New Roman" pitchFamily="18" charset="0"/>
                      </a:endParaRPr>
                    </a:p>
                  </a:txBody>
                  <a:tcPr marT="45694" marB="4569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8586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rgbClr val="660066"/>
                          </a:solidFill>
                          <a:effectLst/>
                          <a:latin typeface="Times New Roman" pitchFamily="18" charset="0"/>
                          <a:cs typeface="Times New Roman" pitchFamily="18" charset="0"/>
                        </a:rPr>
                        <a:t>Hệ thống các yếu tố ngôn ngữ</a:t>
                      </a:r>
                    </a:p>
                  </a:txBody>
                  <a:tcPr marT="45694" marB="4569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FF0000"/>
                          </a:solidFill>
                          <a:effectLst/>
                          <a:latin typeface="Times New Roman" pitchFamily="18" charset="0"/>
                          <a:cs typeface="Times New Roman" pitchFamily="18" charset="0"/>
                        </a:rPr>
                        <a:t>Từ</a:t>
                      </a:r>
                      <a:r>
                        <a:rPr kumimoji="0" lang="en-US" sz="16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FF0000"/>
                          </a:solidFill>
                          <a:effectLst/>
                          <a:latin typeface="Times New Roman" pitchFamily="18" charset="0"/>
                          <a:cs typeface="Times New Roman" pitchFamily="18" charset="0"/>
                        </a:rPr>
                        <a:t>ngữ</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 </a:t>
                      </a:r>
                    </a:p>
                    <a:p>
                      <a:pPr marL="0" marR="0" lvl="0" indent="0" algn="l" defTabSz="914400" rtl="0" eaLnBrk="0" fontAlgn="base" latinLnBrk="0" hangingPunct="0">
                        <a:lnSpc>
                          <a:spcPct val="100000"/>
                        </a:lnSpc>
                        <a:spcBef>
                          <a:spcPct val="0"/>
                        </a:spcBef>
                        <a:spcAft>
                          <a:spcPct val="0"/>
                        </a:spcAft>
                        <a:buClrTx/>
                        <a:buSzPct val="120000"/>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Khẩu</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ngữ</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từ</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ngữ</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địa</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phương</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tiếng</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lóng</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biệt</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ngữ</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Pct val="120000"/>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Trợ</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từ</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thán</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từ</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từ</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ngữ</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đưa</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đẩy</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chêm</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xen</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Pct val="120000"/>
                        <a:buFontTx/>
                        <a:buNone/>
                        <a:tabLst/>
                      </a:pPr>
                      <a:r>
                        <a:rPr kumimoji="0" lang="en-US" sz="16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FF0000"/>
                          </a:solidFill>
                          <a:effectLst/>
                          <a:latin typeface="Times New Roman" pitchFamily="18" charset="0"/>
                          <a:cs typeface="Times New Roman" pitchFamily="18" charset="0"/>
                        </a:rPr>
                        <a:t>Câu</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Kết</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cấu</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linh</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hoạt</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câu</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tỉnh</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lược</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câu</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có</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yếu</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tố</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dư</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thừa</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FF0000"/>
                          </a:solidFill>
                          <a:effectLst/>
                          <a:latin typeface="Times New Roman" pitchFamily="18" charset="0"/>
                          <a:cs typeface="Times New Roman" pitchFamily="18" charset="0"/>
                        </a:rPr>
                        <a:t>Văn</a:t>
                      </a:r>
                      <a:r>
                        <a:rPr kumimoji="0" lang="en-US" sz="16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FF0000"/>
                          </a:solidFill>
                          <a:effectLst/>
                          <a:latin typeface="Times New Roman" pitchFamily="18" charset="0"/>
                          <a:cs typeface="Times New Roman" pitchFamily="18" charset="0"/>
                        </a:rPr>
                        <a:t>bản</a:t>
                      </a:r>
                      <a:r>
                        <a:rPr kumimoji="0" lang="en-US" sz="16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không</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chặt</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chẽ</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mạch</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lạc</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a:t>
                      </a:r>
                    </a:p>
                  </a:txBody>
                  <a:tcPr marT="45694" marB="4569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FF0000"/>
                          </a:solidFill>
                          <a:effectLst/>
                          <a:latin typeface="Times New Roman" pitchFamily="18" charset="0"/>
                          <a:cs typeface="Times New Roman" pitchFamily="18" charset="0"/>
                        </a:rPr>
                        <a:t>Từ</a:t>
                      </a:r>
                      <a:r>
                        <a:rPr kumimoji="0" lang="en-US" sz="16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FF0000"/>
                          </a:solidFill>
                          <a:effectLst/>
                          <a:latin typeface="Times New Roman" pitchFamily="18" charset="0"/>
                          <a:cs typeface="Times New Roman" pitchFamily="18" charset="0"/>
                        </a:rPr>
                        <a:t>ngữ</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 </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Được</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chọn</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lọc</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gọt</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giũa</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Sử</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dụng</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từ</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ngữ</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phổ</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thông</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Pct val="120000"/>
                        <a:buFontTx/>
                        <a:buNone/>
                        <a:tabLst/>
                      </a:pPr>
                      <a:endParaRPr kumimoji="0" lang="en-US" sz="16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Pct val="120000"/>
                        <a:buFontTx/>
                        <a:buNone/>
                        <a:tabLst/>
                      </a:pPr>
                      <a:r>
                        <a:rPr kumimoji="0" lang="en-US" sz="16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FF0000"/>
                          </a:solidFill>
                          <a:effectLst/>
                          <a:latin typeface="Times New Roman" pitchFamily="18" charset="0"/>
                          <a:cs typeface="Times New Roman" pitchFamily="18" charset="0"/>
                        </a:rPr>
                        <a:t>Câu</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Câu</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chặt</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chẽ</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mạch</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lạc</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câu</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dài</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nhiều</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thành</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phần</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a:t>
                      </a:r>
                    </a:p>
                    <a:p>
                      <a:pPr marL="0" marR="0" lvl="0" indent="0" algn="l" defTabSz="914400" rtl="0" eaLnBrk="0" fontAlgn="base" latinLnBrk="0" hangingPunct="0">
                        <a:lnSpc>
                          <a:spcPct val="130000"/>
                        </a:lnSpc>
                        <a:spcBef>
                          <a:spcPct val="0"/>
                        </a:spcBef>
                        <a:spcAft>
                          <a:spcPct val="0"/>
                        </a:spcAft>
                        <a:buClrTx/>
                        <a:buSzPct val="120000"/>
                        <a:buFontTx/>
                        <a:buNone/>
                        <a:tabLst/>
                      </a:pPr>
                      <a:r>
                        <a:rPr kumimoji="0" lang="en-US" sz="16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FF0000"/>
                          </a:solidFill>
                          <a:effectLst/>
                          <a:latin typeface="Times New Roman" pitchFamily="18" charset="0"/>
                          <a:cs typeface="Times New Roman" pitchFamily="18" charset="0"/>
                        </a:rPr>
                        <a:t>Văn</a:t>
                      </a:r>
                      <a:r>
                        <a:rPr kumimoji="0" lang="en-US" sz="16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FF0000"/>
                          </a:solidFill>
                          <a:effectLst/>
                          <a:latin typeface="Times New Roman" pitchFamily="18" charset="0"/>
                          <a:cs typeface="Times New Roman" pitchFamily="18" charset="0"/>
                        </a:rPr>
                        <a:t>bản</a:t>
                      </a:r>
                      <a:r>
                        <a:rPr kumimoji="0" lang="en-US" sz="16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có</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kết</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cấu</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chặt</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chẽ</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mạch</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lạc</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ở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mức</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độ</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cao</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T="45694" marB="4569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9975"/>
                                        </p:tgtEl>
                                        <p:attrNameLst>
                                          <p:attrName>style.visibility</p:attrName>
                                        </p:attrNameLst>
                                      </p:cBhvr>
                                      <p:to>
                                        <p:strVal val="visible"/>
                                      </p:to>
                                    </p:set>
                                    <p:anim calcmode="lin" valueType="num">
                                      <p:cBhvr>
                                        <p:cTn id="7" dur="1000" fill="hold"/>
                                        <p:tgtEl>
                                          <p:spTgt spid="39975"/>
                                        </p:tgtEl>
                                        <p:attrNameLst>
                                          <p:attrName>ppt_w</p:attrName>
                                        </p:attrNameLst>
                                      </p:cBhvr>
                                      <p:tavLst>
                                        <p:tav tm="0">
                                          <p:val>
                                            <p:fltVal val="0"/>
                                          </p:val>
                                        </p:tav>
                                        <p:tav tm="100000">
                                          <p:val>
                                            <p:strVal val="#ppt_w"/>
                                          </p:val>
                                        </p:tav>
                                      </p:tavLst>
                                    </p:anim>
                                    <p:anim calcmode="lin" valueType="num">
                                      <p:cBhvr>
                                        <p:cTn id="8" dur="1000" fill="hold"/>
                                        <p:tgtEl>
                                          <p:spTgt spid="3997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Line 2"/>
          <p:cNvSpPr>
            <a:spLocks noChangeShapeType="1"/>
          </p:cNvSpPr>
          <p:nvPr/>
        </p:nvSpPr>
        <p:spPr bwMode="auto">
          <a:xfrm>
            <a:off x="0" y="7620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46083" name="WordArt 3"/>
          <p:cNvSpPr>
            <a:spLocks noChangeArrowheads="1" noChangeShapeType="1" noTextEdit="1"/>
          </p:cNvSpPr>
          <p:nvPr/>
        </p:nvSpPr>
        <p:spPr bwMode="auto">
          <a:xfrm>
            <a:off x="228600" y="76200"/>
            <a:ext cx="86868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200" kern="10">
                <a:solidFill>
                  <a:srgbClr val="800080"/>
                </a:solidFill>
                <a:effectLst>
                  <a:outerShdw dist="45791" dir="2021404" algn="ctr" rotWithShape="0">
                    <a:srgbClr val="B2B2B2">
                      <a:alpha val="79999"/>
                    </a:srgbClr>
                  </a:outerShdw>
                </a:effectLst>
                <a:latin typeface="Times New Roman"/>
                <a:cs typeface="Times New Roman"/>
              </a:rPr>
              <a:t>ĐẶC ĐIỂM CỦA NGÔN NGỮ NÓI VÀ NGÔN NGỮ VIẾT</a:t>
            </a:r>
          </a:p>
        </p:txBody>
      </p:sp>
      <p:sp>
        <p:nvSpPr>
          <p:cNvPr id="130052" name="Text Box 4"/>
          <p:cNvSpPr txBox="1">
            <a:spLocks noChangeArrowheads="1"/>
          </p:cNvSpPr>
          <p:nvPr/>
        </p:nvSpPr>
        <p:spPr bwMode="auto">
          <a:xfrm>
            <a:off x="609600" y="1066800"/>
            <a:ext cx="5638800" cy="180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800">
                <a:solidFill>
                  <a:srgbClr val="000000"/>
                </a:solidFill>
                <a:latin typeface="Times New Roman" pitchFamily="18" charset="0"/>
                <a:cs typeface="+mn-cs"/>
              </a:rPr>
              <a:t>Chú ý: </a:t>
            </a:r>
          </a:p>
          <a:p>
            <a:pPr eaLnBrk="1" hangingPunct="1">
              <a:spcBef>
                <a:spcPct val="50000"/>
              </a:spcBef>
              <a:defRPr/>
            </a:pPr>
            <a:r>
              <a:rPr lang="en-US" sz="2800">
                <a:solidFill>
                  <a:srgbClr val="000000"/>
                </a:solidFill>
                <a:latin typeface="Times New Roman" pitchFamily="18" charset="0"/>
                <a:cs typeface="+mn-cs"/>
              </a:rPr>
              <a:t>+ Phân biệt giữa </a:t>
            </a:r>
            <a:r>
              <a:rPr lang="en-US" sz="2800" b="1">
                <a:solidFill>
                  <a:srgbClr val="CC3300"/>
                </a:solidFill>
                <a:latin typeface="Times New Roman" pitchFamily="18" charset="0"/>
                <a:cs typeface="+mn-cs"/>
              </a:rPr>
              <a:t>nói</a:t>
            </a:r>
            <a:r>
              <a:rPr lang="en-US" sz="2800">
                <a:solidFill>
                  <a:srgbClr val="000000"/>
                </a:solidFill>
                <a:latin typeface="Times New Roman" pitchFamily="18" charset="0"/>
                <a:cs typeface="+mn-cs"/>
              </a:rPr>
              <a:t> và </a:t>
            </a:r>
            <a:r>
              <a:rPr lang="en-US" sz="2800" b="1">
                <a:solidFill>
                  <a:srgbClr val="CC3300"/>
                </a:solidFill>
                <a:latin typeface="Times New Roman" pitchFamily="18" charset="0"/>
                <a:cs typeface="+mn-cs"/>
              </a:rPr>
              <a:t>đọc</a:t>
            </a:r>
            <a:r>
              <a:rPr lang="en-US" sz="2800">
                <a:solidFill>
                  <a:srgbClr val="000000"/>
                </a:solidFill>
                <a:latin typeface="Times New Roman" pitchFamily="18" charset="0"/>
                <a:cs typeface="+mn-cs"/>
              </a:rPr>
              <a:t>.</a:t>
            </a:r>
          </a:p>
          <a:p>
            <a:pPr eaLnBrk="1" hangingPunct="1">
              <a:spcBef>
                <a:spcPct val="50000"/>
              </a:spcBef>
              <a:defRPr/>
            </a:pPr>
            <a:r>
              <a:rPr lang="en-US" sz="2800">
                <a:solidFill>
                  <a:srgbClr val="000000"/>
                </a:solidFill>
                <a:latin typeface="Times New Roman" pitchFamily="18" charset="0"/>
                <a:cs typeface="+mn-cs"/>
              </a:rPr>
              <a:t>+ Phân biệt giữa </a:t>
            </a:r>
            <a:r>
              <a:rPr lang="en-US" sz="2800" b="1">
                <a:solidFill>
                  <a:srgbClr val="CC3300"/>
                </a:solidFill>
                <a:latin typeface="Times New Roman" pitchFamily="18" charset="0"/>
                <a:cs typeface="+mn-cs"/>
              </a:rPr>
              <a:t>viết</a:t>
            </a:r>
            <a:r>
              <a:rPr lang="en-US" sz="2800">
                <a:solidFill>
                  <a:srgbClr val="000000"/>
                </a:solidFill>
                <a:latin typeface="Times New Roman" pitchFamily="18" charset="0"/>
                <a:cs typeface="+mn-cs"/>
              </a:rPr>
              <a:t> và </a:t>
            </a:r>
            <a:r>
              <a:rPr lang="en-US" sz="2800" b="1">
                <a:solidFill>
                  <a:srgbClr val="CC3300"/>
                </a:solidFill>
                <a:latin typeface="Times New Roman" pitchFamily="18" charset="0"/>
                <a:cs typeface="+mn-cs"/>
              </a:rPr>
              <a:t>ghi</a:t>
            </a:r>
            <a:r>
              <a:rPr lang="en-US" sz="2800">
                <a:solidFill>
                  <a:srgbClr val="000000"/>
                </a:solidFill>
                <a:latin typeface="Times New Roman" pitchFamily="18" charset="0"/>
                <a:cs typeface="+mn-cs"/>
              </a:rPr>
              <a:t>.</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52400" y="0"/>
            <a:ext cx="5791200" cy="563563"/>
          </a:xfrm>
        </p:spPr>
        <p:txBody>
          <a:bodyPr/>
          <a:lstStyle/>
          <a:p>
            <a:pPr algn="just" eaLnBrk="1" hangingPunct="1"/>
            <a:r>
              <a:rPr lang="en-US" sz="3200" b="1" u="sng" smtClean="0">
                <a:solidFill>
                  <a:srgbClr val="FF0000"/>
                </a:solidFill>
                <a:latin typeface="Times New Roman" pitchFamily="18" charset="0"/>
                <a:cs typeface="Times New Roman" pitchFamily="18" charset="0"/>
              </a:rPr>
              <a:t>*Phân biệt nói và đọc:</a:t>
            </a:r>
          </a:p>
        </p:txBody>
      </p:sp>
      <p:sp>
        <p:nvSpPr>
          <p:cNvPr id="47107" name="Rectangle 3"/>
          <p:cNvSpPr>
            <a:spLocks noGrp="1" noChangeArrowheads="1"/>
          </p:cNvSpPr>
          <p:nvPr>
            <p:ph idx="1"/>
          </p:nvPr>
        </p:nvSpPr>
        <p:spPr>
          <a:xfrm>
            <a:off x="0" y="1752600"/>
            <a:ext cx="9144000" cy="4373563"/>
          </a:xfrm>
        </p:spPr>
        <p:txBody>
          <a:bodyPr/>
          <a:lstStyle/>
          <a:p>
            <a:pPr eaLnBrk="1" hangingPunct="1">
              <a:buFontTx/>
              <a:buNone/>
            </a:pPr>
            <a:endParaRPr lang="en-US" sz="2800" smtClean="0">
              <a:solidFill>
                <a:srgbClr val="FF0000"/>
              </a:solidFill>
              <a:latin typeface="Times New Roman" pitchFamily="18" charset="0"/>
              <a:cs typeface="Times New Roman" pitchFamily="18" charset="0"/>
            </a:endParaRPr>
          </a:p>
        </p:txBody>
      </p:sp>
      <p:pic>
        <p:nvPicPr>
          <p:cNvPr id="47108" name="Picture 4" descr="h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667000"/>
            <a:ext cx="36576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5" descr="h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667000"/>
            <a:ext cx="37338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AutoShape 6"/>
          <p:cNvSpPr>
            <a:spLocks noChangeArrowheads="1"/>
          </p:cNvSpPr>
          <p:nvPr/>
        </p:nvSpPr>
        <p:spPr bwMode="auto">
          <a:xfrm>
            <a:off x="1447800" y="1752600"/>
            <a:ext cx="1066800" cy="609600"/>
          </a:xfrm>
          <a:prstGeom prst="wedgeRoundRectCallout">
            <a:avLst>
              <a:gd name="adj1" fmla="val -57537"/>
              <a:gd name="adj2" fmla="val 11305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sz="3200" b="1">
                <a:latin typeface="Times New Roman" pitchFamily="18" charset="0"/>
                <a:cs typeface="Times New Roman" pitchFamily="18" charset="0"/>
              </a:rPr>
              <a:t>Nói</a:t>
            </a:r>
          </a:p>
        </p:txBody>
      </p:sp>
      <p:sp>
        <p:nvSpPr>
          <p:cNvPr id="47111" name="AutoShape 7"/>
          <p:cNvSpPr>
            <a:spLocks noChangeArrowheads="1"/>
          </p:cNvSpPr>
          <p:nvPr/>
        </p:nvSpPr>
        <p:spPr bwMode="auto">
          <a:xfrm>
            <a:off x="6858000" y="1752600"/>
            <a:ext cx="1066800" cy="609600"/>
          </a:xfrm>
          <a:prstGeom prst="wedgeRoundRectCallout">
            <a:avLst>
              <a:gd name="adj1" fmla="val 1468"/>
              <a:gd name="adj2" fmla="val 11312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sz="3200" b="1">
                <a:latin typeface="Times New Roman" pitchFamily="18" charset="0"/>
                <a:cs typeface="Times New Roman" pitchFamily="18" charset="0"/>
              </a:rPr>
              <a:t>Đọc</a:t>
            </a:r>
          </a:p>
        </p:txBody>
      </p:sp>
      <p:sp>
        <p:nvSpPr>
          <p:cNvPr id="47112" name="AutoShape 8"/>
          <p:cNvSpPr>
            <a:spLocks noChangeArrowheads="1"/>
          </p:cNvSpPr>
          <p:nvPr/>
        </p:nvSpPr>
        <p:spPr bwMode="auto">
          <a:xfrm>
            <a:off x="2457450" y="611188"/>
            <a:ext cx="4495800" cy="2513012"/>
          </a:xfrm>
          <a:prstGeom prst="cloudCallout">
            <a:avLst>
              <a:gd name="adj1" fmla="val -14875"/>
              <a:gd name="adj2" fmla="val 127074"/>
            </a:avLst>
          </a:prstGeom>
          <a:gradFill rotWithShape="1">
            <a:gsLst>
              <a:gs pos="0">
                <a:schemeClr val="bg1"/>
              </a:gs>
              <a:gs pos="100000">
                <a:srgbClr val="FDB7A1"/>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r>
              <a:rPr lang="en-US" sz="3200" b="1">
                <a:latin typeface="Times New Roman" pitchFamily="18" charset="0"/>
                <a:cs typeface="Times New Roman" pitchFamily="18" charset="0"/>
              </a:rPr>
              <a:t> </a:t>
            </a:r>
            <a:r>
              <a:rPr lang="en-US" sz="2400" b="1">
                <a:latin typeface="Times New Roman" pitchFamily="18" charset="0"/>
                <a:cs typeface="Times New Roman" pitchFamily="18" charset="0"/>
              </a:rPr>
              <a:t>Nói và đọc thành tiếng một văn bản giống nhau và khác nhau ở điểm nào?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blinds(horizontal)">
                                      <p:cBhvr>
                                        <p:cTn id="7" dur="1000"/>
                                        <p:tgtEl>
                                          <p:spTgt spid="471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nodePh="1">
                                  <p:stCondLst>
                                    <p:cond delay="0"/>
                                  </p:stCondLst>
                                  <p:endCondLst>
                                    <p:cond evt="begin" delay="0">
                                      <p:tn val="10"/>
                                    </p:cond>
                                  </p:endCondLst>
                                  <p:childTnLst>
                                    <p:set>
                                      <p:cBhvr>
                                        <p:cTn id="11" dur="1" fill="hold">
                                          <p:stCondLst>
                                            <p:cond delay="0"/>
                                          </p:stCondLst>
                                        </p:cTn>
                                        <p:tgtEl>
                                          <p:spTgt spid="47107">
                                            <p:txEl>
                                              <p:pRg st="0" end="0"/>
                                            </p:txEl>
                                          </p:spTgt>
                                        </p:tgtEl>
                                        <p:attrNameLst>
                                          <p:attrName>style.visibility</p:attrName>
                                        </p:attrNameLst>
                                      </p:cBhvr>
                                      <p:to>
                                        <p:strVal val="visible"/>
                                      </p:to>
                                    </p:set>
                                    <p:anim calcmode="lin" valueType="num">
                                      <p:cBhvr additive="base">
                                        <p:cTn id="12" dur="500" fill="hold"/>
                                        <p:tgtEl>
                                          <p:spTgt spid="4710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71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47110"/>
                                        </p:tgtEl>
                                        <p:attrNameLst>
                                          <p:attrName>style.visibility</p:attrName>
                                        </p:attrNameLst>
                                      </p:cBhvr>
                                      <p:to>
                                        <p:strVal val="visible"/>
                                      </p:to>
                                    </p:set>
                                    <p:animEffect transition="in" filter="diamond(in)">
                                      <p:cBhvr>
                                        <p:cTn id="18" dur="500"/>
                                        <p:tgtEl>
                                          <p:spTgt spid="47110"/>
                                        </p:tgtEl>
                                      </p:cBhvr>
                                    </p:animEffect>
                                  </p:childTnLst>
                                </p:cTn>
                              </p:par>
                            </p:childTnLst>
                          </p:cTn>
                        </p:par>
                        <p:par>
                          <p:cTn id="19" fill="hold" nodeType="afterGroup">
                            <p:stCondLst>
                              <p:cond delay="500"/>
                            </p:stCondLst>
                            <p:childTnLst>
                              <p:par>
                                <p:cTn id="20" presetID="2" presetClass="entr" presetSubtype="12" fill="hold" nodeType="afterEffect">
                                  <p:stCondLst>
                                    <p:cond delay="0"/>
                                  </p:stCondLst>
                                  <p:childTnLst>
                                    <p:set>
                                      <p:cBhvr>
                                        <p:cTn id="21" dur="1" fill="hold">
                                          <p:stCondLst>
                                            <p:cond delay="0"/>
                                          </p:stCondLst>
                                        </p:cTn>
                                        <p:tgtEl>
                                          <p:spTgt spid="47108"/>
                                        </p:tgtEl>
                                        <p:attrNameLst>
                                          <p:attrName>style.visibility</p:attrName>
                                        </p:attrNameLst>
                                      </p:cBhvr>
                                      <p:to>
                                        <p:strVal val="visible"/>
                                      </p:to>
                                    </p:set>
                                    <p:anim calcmode="lin" valueType="num">
                                      <p:cBhvr additive="base">
                                        <p:cTn id="22" dur="1000" fill="hold"/>
                                        <p:tgtEl>
                                          <p:spTgt spid="47108"/>
                                        </p:tgtEl>
                                        <p:attrNameLst>
                                          <p:attrName>ppt_x</p:attrName>
                                        </p:attrNameLst>
                                      </p:cBhvr>
                                      <p:tavLst>
                                        <p:tav tm="0">
                                          <p:val>
                                            <p:strVal val="0-#ppt_w/2"/>
                                          </p:val>
                                        </p:tav>
                                        <p:tav tm="100000">
                                          <p:val>
                                            <p:strVal val="#ppt_x"/>
                                          </p:val>
                                        </p:tav>
                                      </p:tavLst>
                                    </p:anim>
                                    <p:anim calcmode="lin" valueType="num">
                                      <p:cBhvr additive="base">
                                        <p:cTn id="23" dur="1000" fill="hold"/>
                                        <p:tgtEl>
                                          <p:spTgt spid="47108"/>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47111"/>
                                        </p:tgtEl>
                                        <p:attrNameLst>
                                          <p:attrName>style.visibility</p:attrName>
                                        </p:attrNameLst>
                                      </p:cBhvr>
                                      <p:to>
                                        <p:strVal val="visible"/>
                                      </p:to>
                                    </p:set>
                                    <p:animEffect transition="in" filter="box(in)">
                                      <p:cBhvr>
                                        <p:cTn id="28" dur="500"/>
                                        <p:tgtEl>
                                          <p:spTgt spid="47111"/>
                                        </p:tgtEl>
                                      </p:cBhvr>
                                    </p:animEffect>
                                  </p:childTnLst>
                                </p:cTn>
                              </p:par>
                            </p:childTnLst>
                          </p:cTn>
                        </p:par>
                        <p:par>
                          <p:cTn id="29" fill="hold" nodeType="afterGroup">
                            <p:stCondLst>
                              <p:cond delay="500"/>
                            </p:stCondLst>
                            <p:childTnLst>
                              <p:par>
                                <p:cTn id="30" presetID="2" presetClass="entr" presetSubtype="6" fill="hold" nodeType="afterEffect">
                                  <p:stCondLst>
                                    <p:cond delay="0"/>
                                  </p:stCondLst>
                                  <p:childTnLst>
                                    <p:set>
                                      <p:cBhvr>
                                        <p:cTn id="31" dur="1" fill="hold">
                                          <p:stCondLst>
                                            <p:cond delay="0"/>
                                          </p:stCondLst>
                                        </p:cTn>
                                        <p:tgtEl>
                                          <p:spTgt spid="47109"/>
                                        </p:tgtEl>
                                        <p:attrNameLst>
                                          <p:attrName>style.visibility</p:attrName>
                                        </p:attrNameLst>
                                      </p:cBhvr>
                                      <p:to>
                                        <p:strVal val="visible"/>
                                      </p:to>
                                    </p:set>
                                    <p:anim calcmode="lin" valueType="num">
                                      <p:cBhvr additive="base">
                                        <p:cTn id="32" dur="1000" fill="hold"/>
                                        <p:tgtEl>
                                          <p:spTgt spid="47109"/>
                                        </p:tgtEl>
                                        <p:attrNameLst>
                                          <p:attrName>ppt_x</p:attrName>
                                        </p:attrNameLst>
                                      </p:cBhvr>
                                      <p:tavLst>
                                        <p:tav tm="0">
                                          <p:val>
                                            <p:strVal val="1+#ppt_w/2"/>
                                          </p:val>
                                        </p:tav>
                                        <p:tav tm="100000">
                                          <p:val>
                                            <p:strVal val="#ppt_x"/>
                                          </p:val>
                                        </p:tav>
                                      </p:tavLst>
                                    </p:anim>
                                    <p:anim calcmode="lin" valueType="num">
                                      <p:cBhvr additive="base">
                                        <p:cTn id="33" dur="1000" fill="hold"/>
                                        <p:tgtEl>
                                          <p:spTgt spid="47109"/>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47112"/>
                                        </p:tgtEl>
                                        <p:attrNameLst>
                                          <p:attrName>style.visibility</p:attrName>
                                        </p:attrNameLst>
                                      </p:cBhvr>
                                      <p:to>
                                        <p:strVal val="visible"/>
                                      </p:to>
                                    </p:set>
                                    <p:animEffect transition="in" filter="diamond(in)">
                                      <p:cBhvr>
                                        <p:cTn id="38" dur="500"/>
                                        <p:tgtEl>
                                          <p:spTgt spid="4711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xit" presetSubtype="10" fill="hold" grpId="1" nodeType="clickEffect">
                                  <p:stCondLst>
                                    <p:cond delay="0"/>
                                  </p:stCondLst>
                                  <p:childTnLst>
                                    <p:animEffect transition="out" filter="blinds(horizontal)">
                                      <p:cBhvr>
                                        <p:cTn id="42" dur="500"/>
                                        <p:tgtEl>
                                          <p:spTgt spid="47112"/>
                                        </p:tgtEl>
                                      </p:cBhvr>
                                    </p:animEffect>
                                    <p:set>
                                      <p:cBhvr>
                                        <p:cTn id="43" dur="1" fill="hold">
                                          <p:stCondLst>
                                            <p:cond delay="499"/>
                                          </p:stCondLst>
                                        </p:cTn>
                                        <p:tgtEl>
                                          <p:spTgt spid="471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47110" grpId="0" animBg="1"/>
      <p:bldP spid="47111" grpId="0" animBg="1"/>
      <p:bldP spid="47112" grpId="0" animBg="1"/>
      <p:bldP spid="4711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838200" y="762000"/>
            <a:ext cx="32797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I-Cooper" pitchFamily="2" charset="0"/>
                <a:cs typeface="Arial" charset="0"/>
              </a:defRPr>
            </a:lvl1pPr>
            <a:lvl2pPr marL="742950" indent="-285750">
              <a:defRPr>
                <a:solidFill>
                  <a:schemeClr val="tx1"/>
                </a:solidFill>
                <a:latin typeface="VNI-Cooper" pitchFamily="2" charset="0"/>
                <a:cs typeface="Arial" charset="0"/>
              </a:defRPr>
            </a:lvl2pPr>
            <a:lvl3pPr marL="1143000" indent="-228600">
              <a:defRPr>
                <a:solidFill>
                  <a:schemeClr val="tx1"/>
                </a:solidFill>
                <a:latin typeface="VNI-Cooper" pitchFamily="2" charset="0"/>
                <a:cs typeface="Arial" charset="0"/>
              </a:defRPr>
            </a:lvl3pPr>
            <a:lvl4pPr marL="1600200" indent="-228600">
              <a:defRPr>
                <a:solidFill>
                  <a:schemeClr val="tx1"/>
                </a:solidFill>
                <a:latin typeface="VNI-Cooper" pitchFamily="2" charset="0"/>
                <a:cs typeface="Arial" charset="0"/>
              </a:defRPr>
            </a:lvl4pPr>
            <a:lvl5pPr marL="2057400" indent="-228600">
              <a:defRPr>
                <a:solidFill>
                  <a:schemeClr val="tx1"/>
                </a:solidFill>
                <a:latin typeface="VNI-Cooper" pitchFamily="2" charset="0"/>
                <a:cs typeface="Arial" charset="0"/>
              </a:defRPr>
            </a:lvl5pPr>
            <a:lvl6pPr marL="2514600" indent="-228600" eaLnBrk="0" fontAlgn="base" hangingPunct="0">
              <a:spcBef>
                <a:spcPct val="0"/>
              </a:spcBef>
              <a:spcAft>
                <a:spcPct val="0"/>
              </a:spcAft>
              <a:defRPr>
                <a:solidFill>
                  <a:schemeClr val="tx1"/>
                </a:solidFill>
                <a:latin typeface="VNI-Cooper" pitchFamily="2" charset="0"/>
                <a:cs typeface="Arial" charset="0"/>
              </a:defRPr>
            </a:lvl6pPr>
            <a:lvl7pPr marL="2971800" indent="-228600" eaLnBrk="0" fontAlgn="base" hangingPunct="0">
              <a:spcBef>
                <a:spcPct val="0"/>
              </a:spcBef>
              <a:spcAft>
                <a:spcPct val="0"/>
              </a:spcAft>
              <a:defRPr>
                <a:solidFill>
                  <a:schemeClr val="tx1"/>
                </a:solidFill>
                <a:latin typeface="VNI-Cooper" pitchFamily="2" charset="0"/>
                <a:cs typeface="Arial" charset="0"/>
              </a:defRPr>
            </a:lvl7pPr>
            <a:lvl8pPr marL="3429000" indent="-228600" eaLnBrk="0" fontAlgn="base" hangingPunct="0">
              <a:spcBef>
                <a:spcPct val="0"/>
              </a:spcBef>
              <a:spcAft>
                <a:spcPct val="0"/>
              </a:spcAft>
              <a:defRPr>
                <a:solidFill>
                  <a:schemeClr val="tx1"/>
                </a:solidFill>
                <a:latin typeface="VNI-Cooper" pitchFamily="2" charset="0"/>
                <a:cs typeface="Arial" charset="0"/>
              </a:defRPr>
            </a:lvl8pPr>
            <a:lvl9pPr marL="3886200" indent="-228600" eaLnBrk="0" fontAlgn="base" hangingPunct="0">
              <a:spcBef>
                <a:spcPct val="0"/>
              </a:spcBef>
              <a:spcAft>
                <a:spcPct val="0"/>
              </a:spcAft>
              <a:defRPr>
                <a:solidFill>
                  <a:schemeClr val="tx1"/>
                </a:solidFill>
                <a:latin typeface="VNI-Cooper" pitchFamily="2" charset="0"/>
                <a:cs typeface="Arial" charset="0"/>
              </a:defRPr>
            </a:lvl9pPr>
          </a:lstStyle>
          <a:p>
            <a:pPr algn="just">
              <a:spcBef>
                <a:spcPct val="50000"/>
              </a:spcBef>
            </a:pPr>
            <a:r>
              <a:rPr lang="en-US" sz="3200" b="1">
                <a:solidFill>
                  <a:srgbClr val="FF3300"/>
                </a:solidFill>
                <a:latin typeface="Times New Roman" pitchFamily="18" charset="0"/>
                <a:cs typeface="Times New Roman" pitchFamily="18" charset="0"/>
              </a:rPr>
              <a:t>I. KHÁI NIỆM</a:t>
            </a:r>
          </a:p>
        </p:txBody>
      </p:sp>
      <p:sp>
        <p:nvSpPr>
          <p:cNvPr id="13317" name="Text Box 5"/>
          <p:cNvSpPr txBox="1">
            <a:spLocks noChangeArrowheads="1"/>
          </p:cNvSpPr>
          <p:nvPr/>
        </p:nvSpPr>
        <p:spPr bwMode="auto">
          <a:xfrm>
            <a:off x="846138" y="1554163"/>
            <a:ext cx="74676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VNI-Cooper" pitchFamily="2" charset="0"/>
                <a:cs typeface="Arial" charset="0"/>
              </a:defRPr>
            </a:lvl1pPr>
            <a:lvl2pPr marL="742950" indent="-285750">
              <a:defRPr>
                <a:solidFill>
                  <a:schemeClr val="tx1"/>
                </a:solidFill>
                <a:latin typeface="VNI-Cooper" pitchFamily="2" charset="0"/>
                <a:cs typeface="Arial" charset="0"/>
              </a:defRPr>
            </a:lvl2pPr>
            <a:lvl3pPr marL="1143000" indent="-228600">
              <a:defRPr>
                <a:solidFill>
                  <a:schemeClr val="tx1"/>
                </a:solidFill>
                <a:latin typeface="VNI-Cooper" pitchFamily="2" charset="0"/>
                <a:cs typeface="Arial" charset="0"/>
              </a:defRPr>
            </a:lvl3pPr>
            <a:lvl4pPr marL="1600200" indent="-228600">
              <a:defRPr>
                <a:solidFill>
                  <a:schemeClr val="tx1"/>
                </a:solidFill>
                <a:latin typeface="VNI-Cooper" pitchFamily="2" charset="0"/>
                <a:cs typeface="Arial" charset="0"/>
              </a:defRPr>
            </a:lvl4pPr>
            <a:lvl5pPr marL="2057400" indent="-228600">
              <a:defRPr>
                <a:solidFill>
                  <a:schemeClr val="tx1"/>
                </a:solidFill>
                <a:latin typeface="VNI-Cooper" pitchFamily="2" charset="0"/>
                <a:cs typeface="Arial" charset="0"/>
              </a:defRPr>
            </a:lvl5pPr>
            <a:lvl6pPr marL="2514600" indent="-228600" eaLnBrk="0" fontAlgn="base" hangingPunct="0">
              <a:spcBef>
                <a:spcPct val="0"/>
              </a:spcBef>
              <a:spcAft>
                <a:spcPct val="0"/>
              </a:spcAft>
              <a:defRPr>
                <a:solidFill>
                  <a:schemeClr val="tx1"/>
                </a:solidFill>
                <a:latin typeface="VNI-Cooper" pitchFamily="2" charset="0"/>
                <a:cs typeface="Arial" charset="0"/>
              </a:defRPr>
            </a:lvl6pPr>
            <a:lvl7pPr marL="2971800" indent="-228600" eaLnBrk="0" fontAlgn="base" hangingPunct="0">
              <a:spcBef>
                <a:spcPct val="0"/>
              </a:spcBef>
              <a:spcAft>
                <a:spcPct val="0"/>
              </a:spcAft>
              <a:defRPr>
                <a:solidFill>
                  <a:schemeClr val="tx1"/>
                </a:solidFill>
                <a:latin typeface="VNI-Cooper" pitchFamily="2" charset="0"/>
                <a:cs typeface="Arial" charset="0"/>
              </a:defRPr>
            </a:lvl7pPr>
            <a:lvl8pPr marL="3429000" indent="-228600" eaLnBrk="0" fontAlgn="base" hangingPunct="0">
              <a:spcBef>
                <a:spcPct val="0"/>
              </a:spcBef>
              <a:spcAft>
                <a:spcPct val="0"/>
              </a:spcAft>
              <a:defRPr>
                <a:solidFill>
                  <a:schemeClr val="tx1"/>
                </a:solidFill>
                <a:latin typeface="VNI-Cooper" pitchFamily="2" charset="0"/>
                <a:cs typeface="Arial" charset="0"/>
              </a:defRPr>
            </a:lvl8pPr>
            <a:lvl9pPr marL="3886200" indent="-228600" eaLnBrk="0" fontAlgn="base" hangingPunct="0">
              <a:spcBef>
                <a:spcPct val="0"/>
              </a:spcBef>
              <a:spcAft>
                <a:spcPct val="0"/>
              </a:spcAft>
              <a:defRPr>
                <a:solidFill>
                  <a:schemeClr val="tx1"/>
                </a:solidFill>
                <a:latin typeface="VNI-Cooper" pitchFamily="2" charset="0"/>
                <a:cs typeface="Arial" charset="0"/>
              </a:defRPr>
            </a:lvl9pPr>
          </a:lstStyle>
          <a:p>
            <a:pPr algn="just">
              <a:spcBef>
                <a:spcPct val="50000"/>
              </a:spcBef>
            </a:pPr>
            <a:r>
              <a:rPr lang="en-US" sz="3200" b="1">
                <a:solidFill>
                  <a:srgbClr val="000000"/>
                </a:solidFill>
                <a:latin typeface="Times New Roman" pitchFamily="18" charset="0"/>
                <a:cs typeface="Times New Roman" pitchFamily="18" charset="0"/>
              </a:rPr>
              <a:t>1 </a:t>
            </a:r>
            <a:r>
              <a:rPr lang="en-US" sz="3200" b="1">
                <a:solidFill>
                  <a:srgbClr val="FFCC00"/>
                </a:solidFill>
                <a:latin typeface="Times New Roman" pitchFamily="18" charset="0"/>
                <a:cs typeface="Times New Roman" pitchFamily="18" charset="0"/>
              </a:rPr>
              <a:t>.</a:t>
            </a:r>
            <a:r>
              <a:rPr lang="en-US" sz="3200" b="1">
                <a:solidFill>
                  <a:srgbClr val="FF6600"/>
                </a:solidFill>
                <a:latin typeface="Times New Roman" pitchFamily="18" charset="0"/>
                <a:cs typeface="Times New Roman" pitchFamily="18" charset="0"/>
              </a:rPr>
              <a:t>Ngôn ngữ nói</a:t>
            </a:r>
          </a:p>
          <a:p>
            <a:pPr algn="just">
              <a:spcBef>
                <a:spcPct val="50000"/>
              </a:spcBef>
            </a:pPr>
            <a:r>
              <a:rPr lang="en-US" sz="3200" b="1">
                <a:solidFill>
                  <a:srgbClr val="000000"/>
                </a:solidFill>
                <a:latin typeface="Times New Roman" pitchFamily="18" charset="0"/>
                <a:cs typeface="Times New Roman" pitchFamily="18" charset="0"/>
              </a:rPr>
              <a:t> - </a:t>
            </a:r>
            <a:r>
              <a:rPr lang="en-US" sz="3200">
                <a:solidFill>
                  <a:srgbClr val="000000"/>
                </a:solidFill>
                <a:latin typeface="Times New Roman" pitchFamily="18" charset="0"/>
                <a:cs typeface="Times New Roman" pitchFamily="18" charset="0"/>
              </a:rPr>
              <a:t>Là ngôn ngữ </a:t>
            </a:r>
            <a:r>
              <a:rPr lang="en-US" sz="3200" u="sng">
                <a:solidFill>
                  <a:srgbClr val="008000"/>
                </a:solidFill>
                <a:latin typeface="Times New Roman" pitchFamily="18" charset="0"/>
                <a:cs typeface="Times New Roman" pitchFamily="18" charset="0"/>
              </a:rPr>
              <a:t>âm thanh</a:t>
            </a:r>
            <a:r>
              <a:rPr lang="en-US" sz="3200">
                <a:solidFill>
                  <a:srgbClr val="000000"/>
                </a:solidFill>
                <a:latin typeface="Times New Roman" pitchFamily="18" charset="0"/>
                <a:cs typeface="Times New Roman" pitchFamily="18" charset="0"/>
              </a:rPr>
              <a:t>, là </a:t>
            </a:r>
            <a:r>
              <a:rPr lang="en-US" sz="3200" u="sng">
                <a:solidFill>
                  <a:srgbClr val="008000"/>
                </a:solidFill>
                <a:latin typeface="Times New Roman" pitchFamily="18" charset="0"/>
                <a:cs typeface="Times New Roman" pitchFamily="18" charset="0"/>
              </a:rPr>
              <a:t>lời nói</a:t>
            </a:r>
            <a:r>
              <a:rPr lang="en-US" sz="3200">
                <a:solidFill>
                  <a:srgbClr val="000000"/>
                </a:solidFill>
                <a:latin typeface="Times New Roman" pitchFamily="18" charset="0"/>
                <a:cs typeface="Times New Roman" pitchFamily="18" charset="0"/>
              </a:rPr>
              <a:t> trong giao tiếp hàng ngày, được tiếp nhận bằng thính giác</a:t>
            </a:r>
          </a:p>
        </p:txBody>
      </p:sp>
      <p:sp>
        <p:nvSpPr>
          <p:cNvPr id="13318" name="Rectangle 6"/>
          <p:cNvSpPr>
            <a:spLocks noChangeArrowheads="1"/>
          </p:cNvSpPr>
          <p:nvPr/>
        </p:nvSpPr>
        <p:spPr bwMode="auto">
          <a:xfrm rot="10811712" flipV="1">
            <a:off x="915988" y="4335463"/>
            <a:ext cx="7392987"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I-Cooper" pitchFamily="2" charset="0"/>
                <a:cs typeface="Arial" panose="020B0604020202020204" pitchFamily="34" charset="0"/>
              </a:defRPr>
            </a:lvl1pPr>
            <a:lvl2pPr marL="742950" indent="-285750" eaLnBrk="0" hangingPunct="0">
              <a:defRPr>
                <a:solidFill>
                  <a:schemeClr val="tx1"/>
                </a:solidFill>
                <a:latin typeface="VNI-Cooper" pitchFamily="2" charset="0"/>
                <a:cs typeface="Arial" panose="020B0604020202020204" pitchFamily="34" charset="0"/>
              </a:defRPr>
            </a:lvl2pPr>
            <a:lvl3pPr marL="1143000" indent="-228600" eaLnBrk="0" hangingPunct="0">
              <a:defRPr>
                <a:solidFill>
                  <a:schemeClr val="tx1"/>
                </a:solidFill>
                <a:latin typeface="VNI-Cooper" pitchFamily="2" charset="0"/>
                <a:cs typeface="Arial" panose="020B0604020202020204" pitchFamily="34" charset="0"/>
              </a:defRPr>
            </a:lvl3pPr>
            <a:lvl4pPr marL="1600200" indent="-228600" eaLnBrk="0" hangingPunct="0">
              <a:defRPr>
                <a:solidFill>
                  <a:schemeClr val="tx1"/>
                </a:solidFill>
                <a:latin typeface="VNI-Cooper" pitchFamily="2" charset="0"/>
                <a:cs typeface="Arial" panose="020B0604020202020204" pitchFamily="34" charset="0"/>
              </a:defRPr>
            </a:lvl4pPr>
            <a:lvl5pPr marL="2057400" indent="-228600" eaLnBrk="0" hangingPunct="0">
              <a:defRPr>
                <a:solidFill>
                  <a:schemeClr val="tx1"/>
                </a:solidFill>
                <a:latin typeface="VNI-Cooper"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9pPr>
          </a:lstStyle>
          <a:p>
            <a:pPr marL="514350" indent="-514350" algn="just">
              <a:spcBef>
                <a:spcPct val="50000"/>
              </a:spcBef>
              <a:buFontTx/>
              <a:buAutoNum type="arabicPeriod" startAt="2"/>
              <a:defRPr/>
            </a:pPr>
            <a:r>
              <a:rPr lang="en-US" sz="3200" b="1" dirty="0" err="1" smtClean="0">
                <a:solidFill>
                  <a:srgbClr val="FF6600"/>
                </a:solidFill>
                <a:latin typeface="Times New Roman" panose="02020603050405020304" pitchFamily="18" charset="0"/>
                <a:cs typeface="Times New Roman" panose="02020603050405020304" pitchFamily="18" charset="0"/>
              </a:rPr>
              <a:t>Ngôn</a:t>
            </a:r>
            <a:r>
              <a:rPr lang="en-US" sz="3200" b="1" dirty="0" smtClean="0">
                <a:solidFill>
                  <a:srgbClr val="FF6600"/>
                </a:solidFill>
                <a:latin typeface="Times New Roman" panose="02020603050405020304" pitchFamily="18" charset="0"/>
                <a:cs typeface="Times New Roman" panose="02020603050405020304" pitchFamily="18" charset="0"/>
              </a:rPr>
              <a:t> </a:t>
            </a:r>
            <a:r>
              <a:rPr lang="en-US" sz="3200" b="1" dirty="0" err="1" smtClean="0">
                <a:solidFill>
                  <a:srgbClr val="FF6600"/>
                </a:solidFill>
                <a:latin typeface="Times New Roman" panose="02020603050405020304" pitchFamily="18" charset="0"/>
                <a:cs typeface="Times New Roman" panose="02020603050405020304" pitchFamily="18" charset="0"/>
              </a:rPr>
              <a:t>ngữ</a:t>
            </a:r>
            <a:r>
              <a:rPr lang="en-US" sz="3200" b="1" dirty="0" smtClean="0">
                <a:solidFill>
                  <a:srgbClr val="FF6600"/>
                </a:solidFill>
                <a:latin typeface="Times New Roman" panose="02020603050405020304" pitchFamily="18" charset="0"/>
                <a:cs typeface="Times New Roman" panose="02020603050405020304" pitchFamily="18" charset="0"/>
              </a:rPr>
              <a:t> </a:t>
            </a:r>
            <a:r>
              <a:rPr lang="en-US" sz="3200" b="1" dirty="0" err="1" smtClean="0">
                <a:solidFill>
                  <a:srgbClr val="FF6600"/>
                </a:solidFill>
                <a:latin typeface="Times New Roman" panose="02020603050405020304" pitchFamily="18" charset="0"/>
                <a:cs typeface="Times New Roman" panose="02020603050405020304" pitchFamily="18" charset="0"/>
              </a:rPr>
              <a:t>viết</a:t>
            </a:r>
            <a:r>
              <a:rPr lang="en-US" sz="3200" b="1" dirty="0" smtClean="0">
                <a:solidFill>
                  <a:srgbClr val="000000"/>
                </a:solidFill>
                <a:latin typeface="Times New Roman" panose="02020603050405020304" pitchFamily="18" charset="0"/>
                <a:cs typeface="Times New Roman" panose="02020603050405020304" pitchFamily="18" charset="0"/>
              </a:rPr>
              <a:t> </a:t>
            </a:r>
          </a:p>
          <a:p>
            <a:pPr algn="just">
              <a:spcBef>
                <a:spcPct val="50000"/>
              </a:spcBef>
              <a:defRPr/>
            </a:pPr>
            <a:r>
              <a:rPr lang="en-US" sz="3200" b="1" dirty="0" smtClean="0">
                <a:solidFill>
                  <a:srgbClr val="000000"/>
                </a:solidFill>
                <a:latin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cs typeface="Times New Roman" panose="02020603050405020304" pitchFamily="18" charset="0"/>
              </a:rPr>
              <a:t>Là</a:t>
            </a:r>
            <a:r>
              <a:rPr lang="en-US" sz="3200" dirty="0" smtClean="0">
                <a:solidFill>
                  <a:srgbClr val="000000"/>
                </a:solidFill>
                <a:latin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cs typeface="Times New Roman" panose="02020603050405020304" pitchFamily="18" charset="0"/>
              </a:rPr>
              <a:t>ngôn</a:t>
            </a:r>
            <a:r>
              <a:rPr lang="en-US" sz="3200" dirty="0" smtClean="0">
                <a:solidFill>
                  <a:srgbClr val="000000"/>
                </a:solidFill>
                <a:latin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cs typeface="Times New Roman" panose="02020603050405020304" pitchFamily="18" charset="0"/>
              </a:rPr>
              <a:t>ngữ</a:t>
            </a:r>
            <a:r>
              <a:rPr lang="en-US" sz="3200" dirty="0" smtClean="0">
                <a:solidFill>
                  <a:srgbClr val="000000"/>
                </a:solidFill>
                <a:latin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cs typeface="Times New Roman" panose="02020603050405020304" pitchFamily="18" charset="0"/>
              </a:rPr>
              <a:t>được</a:t>
            </a:r>
            <a:r>
              <a:rPr lang="en-US" sz="3200" dirty="0" smtClean="0">
                <a:solidFill>
                  <a:srgbClr val="000000"/>
                </a:solidFill>
                <a:latin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cs typeface="Times New Roman" panose="02020603050405020304" pitchFamily="18" charset="0"/>
              </a:rPr>
              <a:t>thể</a:t>
            </a:r>
            <a:r>
              <a:rPr lang="en-US" sz="3200" dirty="0" smtClean="0">
                <a:solidFill>
                  <a:srgbClr val="000000"/>
                </a:solidFill>
                <a:latin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cs typeface="Times New Roman" panose="02020603050405020304" pitchFamily="18" charset="0"/>
              </a:rPr>
              <a:t>hiện</a:t>
            </a:r>
            <a:r>
              <a:rPr lang="en-US" sz="3200" dirty="0" smtClean="0">
                <a:solidFill>
                  <a:srgbClr val="000000"/>
                </a:solidFill>
                <a:latin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cs typeface="Times New Roman" panose="02020603050405020304" pitchFamily="18" charset="0"/>
              </a:rPr>
              <a:t>bằng</a:t>
            </a:r>
            <a:r>
              <a:rPr lang="en-US" sz="3200" dirty="0" smtClean="0">
                <a:solidFill>
                  <a:srgbClr val="000000"/>
                </a:solidFill>
                <a:latin typeface="Times New Roman" panose="02020603050405020304" pitchFamily="18" charset="0"/>
                <a:cs typeface="Times New Roman" panose="02020603050405020304" pitchFamily="18" charset="0"/>
              </a:rPr>
              <a:t> </a:t>
            </a:r>
            <a:r>
              <a:rPr lang="en-US" sz="3200" u="sng" dirty="0" err="1" smtClean="0">
                <a:solidFill>
                  <a:srgbClr val="008000"/>
                </a:solidFill>
                <a:latin typeface="Times New Roman" panose="02020603050405020304" pitchFamily="18" charset="0"/>
                <a:cs typeface="Times New Roman" panose="02020603050405020304" pitchFamily="18" charset="0"/>
              </a:rPr>
              <a:t>chữ</a:t>
            </a:r>
            <a:r>
              <a:rPr lang="en-US" sz="3200" u="sng" dirty="0" smtClean="0">
                <a:solidFill>
                  <a:srgbClr val="008000"/>
                </a:solidFill>
                <a:latin typeface="Times New Roman" panose="02020603050405020304" pitchFamily="18" charset="0"/>
                <a:cs typeface="Times New Roman" panose="02020603050405020304" pitchFamily="18" charset="0"/>
              </a:rPr>
              <a:t> </a:t>
            </a:r>
            <a:r>
              <a:rPr lang="en-US" sz="3200" u="sng" dirty="0" err="1" smtClean="0">
                <a:solidFill>
                  <a:srgbClr val="008000"/>
                </a:solidFill>
                <a:latin typeface="Times New Roman" panose="02020603050405020304" pitchFamily="18" charset="0"/>
                <a:cs typeface="Times New Roman" panose="02020603050405020304" pitchFamily="18" charset="0"/>
              </a:rPr>
              <a:t>viết</a:t>
            </a:r>
            <a:r>
              <a:rPr lang="en-US" sz="3200" dirty="0" smtClean="0">
                <a:solidFill>
                  <a:srgbClr val="000000"/>
                </a:solidFill>
                <a:latin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cs typeface="Times New Roman" panose="02020603050405020304" pitchFamily="18" charset="0"/>
              </a:rPr>
              <a:t>trong</a:t>
            </a:r>
            <a:r>
              <a:rPr lang="en-US" sz="3200" dirty="0" smtClean="0">
                <a:solidFill>
                  <a:srgbClr val="000000"/>
                </a:solidFill>
                <a:latin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cs typeface="Times New Roman" panose="02020603050405020304" pitchFamily="18" charset="0"/>
              </a:rPr>
              <a:t>vb</a:t>
            </a:r>
            <a:r>
              <a:rPr lang="en-US" sz="3200" dirty="0" smtClean="0">
                <a:solidFill>
                  <a:srgbClr val="000000"/>
                </a:solidFill>
                <a:latin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cs typeface="Times New Roman" panose="02020603050405020304" pitchFamily="18" charset="0"/>
              </a:rPr>
              <a:t>và</a:t>
            </a:r>
            <a:r>
              <a:rPr lang="en-US" sz="3200" dirty="0" smtClean="0">
                <a:solidFill>
                  <a:srgbClr val="000000"/>
                </a:solidFill>
                <a:latin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cs typeface="Times New Roman" panose="02020603050405020304" pitchFamily="18" charset="0"/>
              </a:rPr>
              <a:t>được</a:t>
            </a:r>
            <a:r>
              <a:rPr lang="en-US" sz="3200" dirty="0" smtClean="0">
                <a:solidFill>
                  <a:srgbClr val="000000"/>
                </a:solidFill>
                <a:latin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cs typeface="Times New Roman" panose="02020603050405020304" pitchFamily="18" charset="0"/>
              </a:rPr>
              <a:t>tiếp</a:t>
            </a:r>
            <a:r>
              <a:rPr lang="en-US" sz="3200" dirty="0" smtClean="0">
                <a:solidFill>
                  <a:srgbClr val="000000"/>
                </a:solidFill>
                <a:latin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cs typeface="Times New Roman" panose="02020603050405020304" pitchFamily="18" charset="0"/>
              </a:rPr>
              <a:t>nhận</a:t>
            </a:r>
            <a:r>
              <a:rPr lang="en-US" sz="3200" dirty="0" smtClean="0">
                <a:solidFill>
                  <a:srgbClr val="000000"/>
                </a:solidFill>
                <a:latin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cs typeface="Times New Roman" panose="02020603050405020304" pitchFamily="18" charset="0"/>
              </a:rPr>
              <a:t>bằng</a:t>
            </a:r>
            <a:r>
              <a:rPr lang="en-US" sz="3200" dirty="0" smtClean="0">
                <a:solidFill>
                  <a:srgbClr val="000000"/>
                </a:solidFill>
                <a:latin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cs typeface="Times New Roman" panose="02020603050405020304" pitchFamily="18" charset="0"/>
              </a:rPr>
              <a:t>thị</a:t>
            </a:r>
            <a:r>
              <a:rPr lang="en-US" sz="3200" dirty="0" smtClean="0">
                <a:solidFill>
                  <a:srgbClr val="000000"/>
                </a:solidFill>
                <a:latin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cs typeface="Times New Roman" panose="02020603050405020304" pitchFamily="18" charset="0"/>
              </a:rPr>
              <a:t>giác</a:t>
            </a:r>
            <a:r>
              <a:rPr lang="en-US" sz="3200" dirty="0" smtClean="0">
                <a:solidFill>
                  <a:srgbClr val="000000"/>
                </a:solidFill>
                <a:latin typeface="Times New Roman" panose="02020603050405020304" pitchFamily="18" charset="0"/>
                <a:cs typeface="Times New Roman" panose="02020603050405020304" pitchFamily="18" charset="0"/>
              </a:rPr>
              <a:t>.</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p:cTn id="7" dur="1000" fill="hold"/>
                                        <p:tgtEl>
                                          <p:spTgt spid="13316"/>
                                        </p:tgtEl>
                                        <p:attrNameLst>
                                          <p:attrName>ppt_w</p:attrName>
                                        </p:attrNameLst>
                                      </p:cBhvr>
                                      <p:tavLst>
                                        <p:tav tm="0">
                                          <p:val>
                                            <p:strVal val="#ppt_w*0.70"/>
                                          </p:val>
                                        </p:tav>
                                        <p:tav tm="100000">
                                          <p:val>
                                            <p:strVal val="#ppt_w"/>
                                          </p:val>
                                        </p:tav>
                                      </p:tavLst>
                                    </p:anim>
                                    <p:anim calcmode="lin" valueType="num">
                                      <p:cBhvr>
                                        <p:cTn id="8" dur="1000" fill="hold"/>
                                        <p:tgtEl>
                                          <p:spTgt spid="13316"/>
                                        </p:tgtEl>
                                        <p:attrNameLst>
                                          <p:attrName>ppt_h</p:attrName>
                                        </p:attrNameLst>
                                      </p:cBhvr>
                                      <p:tavLst>
                                        <p:tav tm="0">
                                          <p:val>
                                            <p:strVal val="#ppt_h"/>
                                          </p:val>
                                        </p:tav>
                                        <p:tav tm="100000">
                                          <p:val>
                                            <p:strVal val="#ppt_h"/>
                                          </p:val>
                                        </p:tav>
                                      </p:tavLst>
                                    </p:anim>
                                    <p:animEffect transition="in" filter="fade">
                                      <p:cBhvr>
                                        <p:cTn id="9" dur="1000"/>
                                        <p:tgtEl>
                                          <p:spTgt spid="1331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3317"/>
                                        </p:tgtEl>
                                        <p:attrNameLst>
                                          <p:attrName>style.visibility</p:attrName>
                                        </p:attrNameLst>
                                      </p:cBhvr>
                                      <p:to>
                                        <p:strVal val="visible"/>
                                      </p:to>
                                    </p:set>
                                    <p:anim calcmode="lin" valueType="num">
                                      <p:cBhvr>
                                        <p:cTn id="14" dur="1000" fill="hold"/>
                                        <p:tgtEl>
                                          <p:spTgt spid="13317"/>
                                        </p:tgtEl>
                                        <p:attrNameLst>
                                          <p:attrName>ppt_x</p:attrName>
                                        </p:attrNameLst>
                                      </p:cBhvr>
                                      <p:tavLst>
                                        <p:tav tm="0">
                                          <p:val>
                                            <p:strVal val="#ppt_x-.2"/>
                                          </p:val>
                                        </p:tav>
                                        <p:tav tm="100000">
                                          <p:val>
                                            <p:strVal val="#ppt_x"/>
                                          </p:val>
                                        </p:tav>
                                      </p:tavLst>
                                    </p:anim>
                                    <p:anim calcmode="lin" valueType="num">
                                      <p:cBhvr>
                                        <p:cTn id="15" dur="1000" fill="hold"/>
                                        <p:tgtEl>
                                          <p:spTgt spid="1331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331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3318"/>
                                        </p:tgtEl>
                                        <p:attrNameLst>
                                          <p:attrName>style.visibility</p:attrName>
                                        </p:attrNameLst>
                                      </p:cBhvr>
                                      <p:to>
                                        <p:strVal val="visible"/>
                                      </p:to>
                                    </p:set>
                                    <p:anim calcmode="lin" valueType="num">
                                      <p:cBhvr>
                                        <p:cTn id="21" dur="1000" fill="hold"/>
                                        <p:tgtEl>
                                          <p:spTgt spid="13318"/>
                                        </p:tgtEl>
                                        <p:attrNameLst>
                                          <p:attrName>ppt_x</p:attrName>
                                        </p:attrNameLst>
                                      </p:cBhvr>
                                      <p:tavLst>
                                        <p:tav tm="0">
                                          <p:val>
                                            <p:strVal val="#ppt_x-.2"/>
                                          </p:val>
                                        </p:tav>
                                        <p:tav tm="100000">
                                          <p:val>
                                            <p:strVal val="#ppt_x"/>
                                          </p:val>
                                        </p:tav>
                                      </p:tavLst>
                                    </p:anim>
                                    <p:anim calcmode="lin" valueType="num">
                                      <p:cBhvr>
                                        <p:cTn id="22" dur="1000" fill="hold"/>
                                        <p:tgtEl>
                                          <p:spTgt spid="13318"/>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331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13316">
                                            <p:txEl>
                                              <p:pRg st="0" end="0"/>
                                            </p:txEl>
                                          </p:spTgt>
                                        </p:tgtEl>
                                        <p:attrNameLst>
                                          <p:attrName>style.visibility</p:attrName>
                                        </p:attrNameLst>
                                      </p:cBhvr>
                                      <p:to>
                                        <p:strVal val="visible"/>
                                      </p:to>
                                    </p:set>
                                    <p:animEffect transition="in" filter="fade">
                                      <p:cBhvr>
                                        <p:cTn id="28" dur="1000"/>
                                        <p:tgtEl>
                                          <p:spTgt spid="13316">
                                            <p:txEl>
                                              <p:pRg st="0" end="0"/>
                                            </p:txEl>
                                          </p:spTgt>
                                        </p:tgtEl>
                                      </p:cBhvr>
                                    </p:animEffect>
                                    <p:anim calcmode="lin" valueType="num">
                                      <p:cBhvr>
                                        <p:cTn id="29" dur="1000" fill="hold"/>
                                        <p:tgtEl>
                                          <p:spTgt spid="13316">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3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21" fill="hold" nodeType="clickEffect">
                                  <p:stCondLst>
                                    <p:cond delay="0"/>
                                  </p:stCondLst>
                                  <p:childTnLst>
                                    <p:set>
                                      <p:cBhvr>
                                        <p:cTn id="34" dur="1" fill="hold">
                                          <p:stCondLst>
                                            <p:cond delay="0"/>
                                          </p:stCondLst>
                                        </p:cTn>
                                        <p:tgtEl>
                                          <p:spTgt spid="13317">
                                            <p:txEl>
                                              <p:pRg st="0" end="0"/>
                                            </p:txEl>
                                          </p:spTgt>
                                        </p:tgtEl>
                                        <p:attrNameLst>
                                          <p:attrName>style.visibility</p:attrName>
                                        </p:attrNameLst>
                                      </p:cBhvr>
                                      <p:to>
                                        <p:strVal val="visible"/>
                                      </p:to>
                                    </p:set>
                                    <p:animEffect transition="in" filter="barn(inVertical)">
                                      <p:cBhvr>
                                        <p:cTn id="35" dur="500"/>
                                        <p:tgtEl>
                                          <p:spTgt spid="13317">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6" presetClass="entr" presetSubtype="21" fill="hold" nodeType="clickEffect">
                                  <p:stCondLst>
                                    <p:cond delay="0"/>
                                  </p:stCondLst>
                                  <p:childTnLst>
                                    <p:set>
                                      <p:cBhvr>
                                        <p:cTn id="39" dur="1" fill="hold">
                                          <p:stCondLst>
                                            <p:cond delay="0"/>
                                          </p:stCondLst>
                                        </p:cTn>
                                        <p:tgtEl>
                                          <p:spTgt spid="13317">
                                            <p:txEl>
                                              <p:pRg st="1" end="1"/>
                                            </p:txEl>
                                          </p:spTgt>
                                        </p:tgtEl>
                                        <p:attrNameLst>
                                          <p:attrName>style.visibility</p:attrName>
                                        </p:attrNameLst>
                                      </p:cBhvr>
                                      <p:to>
                                        <p:strVal val="visible"/>
                                      </p:to>
                                    </p:set>
                                    <p:animEffect transition="in" filter="barn(inVertical)">
                                      <p:cBhvr>
                                        <p:cTn id="40" dur="500"/>
                                        <p:tgtEl>
                                          <p:spTgt spid="13317">
                                            <p:txEl>
                                              <p:pRg st="1" end="1"/>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6" presetClass="entr" presetSubtype="21" fill="hold" nodeType="clickEffect">
                                  <p:stCondLst>
                                    <p:cond delay="0"/>
                                  </p:stCondLst>
                                  <p:childTnLst>
                                    <p:set>
                                      <p:cBhvr>
                                        <p:cTn id="44" dur="1" fill="hold">
                                          <p:stCondLst>
                                            <p:cond delay="0"/>
                                          </p:stCondLst>
                                        </p:cTn>
                                        <p:tgtEl>
                                          <p:spTgt spid="13318">
                                            <p:txEl>
                                              <p:pRg st="0" end="0"/>
                                            </p:txEl>
                                          </p:spTgt>
                                        </p:tgtEl>
                                        <p:attrNameLst>
                                          <p:attrName>style.visibility</p:attrName>
                                        </p:attrNameLst>
                                      </p:cBhvr>
                                      <p:to>
                                        <p:strVal val="visible"/>
                                      </p:to>
                                    </p:set>
                                    <p:animEffect transition="in" filter="barn(inVertical)">
                                      <p:cBhvr>
                                        <p:cTn id="45" dur="500"/>
                                        <p:tgtEl>
                                          <p:spTgt spid="13318">
                                            <p:txEl>
                                              <p:pRg st="0" end="0"/>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6" presetClass="entr" presetSubtype="21" fill="hold" nodeType="clickEffect">
                                  <p:stCondLst>
                                    <p:cond delay="0"/>
                                  </p:stCondLst>
                                  <p:childTnLst>
                                    <p:set>
                                      <p:cBhvr>
                                        <p:cTn id="49" dur="1" fill="hold">
                                          <p:stCondLst>
                                            <p:cond delay="0"/>
                                          </p:stCondLst>
                                        </p:cTn>
                                        <p:tgtEl>
                                          <p:spTgt spid="13318">
                                            <p:txEl>
                                              <p:pRg st="1" end="1"/>
                                            </p:txEl>
                                          </p:spTgt>
                                        </p:tgtEl>
                                        <p:attrNameLst>
                                          <p:attrName>style.visibility</p:attrName>
                                        </p:attrNameLst>
                                      </p:cBhvr>
                                      <p:to>
                                        <p:strVal val="visible"/>
                                      </p:to>
                                    </p:set>
                                    <p:animEffect transition="in" filter="barn(inVertical)">
                                      <p:cBhvr>
                                        <p:cTn id="50" dur="500"/>
                                        <p:tgtEl>
                                          <p:spTgt spid="133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13317" grpId="0"/>
      <p:bldP spid="133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0" y="457200"/>
            <a:ext cx="701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I-Cooper" pitchFamily="2" charset="0"/>
                <a:cs typeface="Arial" charset="0"/>
              </a:defRPr>
            </a:lvl1pPr>
            <a:lvl2pPr marL="742950" indent="-285750">
              <a:defRPr>
                <a:solidFill>
                  <a:schemeClr val="tx1"/>
                </a:solidFill>
                <a:latin typeface="VNI-Cooper" pitchFamily="2" charset="0"/>
                <a:cs typeface="Arial" charset="0"/>
              </a:defRPr>
            </a:lvl2pPr>
            <a:lvl3pPr marL="1143000" indent="-228600">
              <a:defRPr>
                <a:solidFill>
                  <a:schemeClr val="tx1"/>
                </a:solidFill>
                <a:latin typeface="VNI-Cooper" pitchFamily="2" charset="0"/>
                <a:cs typeface="Arial" charset="0"/>
              </a:defRPr>
            </a:lvl3pPr>
            <a:lvl4pPr marL="1600200" indent="-228600">
              <a:defRPr>
                <a:solidFill>
                  <a:schemeClr val="tx1"/>
                </a:solidFill>
                <a:latin typeface="VNI-Cooper" pitchFamily="2" charset="0"/>
                <a:cs typeface="Arial" charset="0"/>
              </a:defRPr>
            </a:lvl4pPr>
            <a:lvl5pPr marL="2057400" indent="-228600">
              <a:defRPr>
                <a:solidFill>
                  <a:schemeClr val="tx1"/>
                </a:solidFill>
                <a:latin typeface="VNI-Cooper" pitchFamily="2" charset="0"/>
                <a:cs typeface="Arial" charset="0"/>
              </a:defRPr>
            </a:lvl5pPr>
            <a:lvl6pPr marL="2514600" indent="-228600" eaLnBrk="0" fontAlgn="base" hangingPunct="0">
              <a:spcBef>
                <a:spcPct val="0"/>
              </a:spcBef>
              <a:spcAft>
                <a:spcPct val="0"/>
              </a:spcAft>
              <a:defRPr>
                <a:solidFill>
                  <a:schemeClr val="tx1"/>
                </a:solidFill>
                <a:latin typeface="VNI-Cooper" pitchFamily="2" charset="0"/>
                <a:cs typeface="Arial" charset="0"/>
              </a:defRPr>
            </a:lvl6pPr>
            <a:lvl7pPr marL="2971800" indent="-228600" eaLnBrk="0" fontAlgn="base" hangingPunct="0">
              <a:spcBef>
                <a:spcPct val="0"/>
              </a:spcBef>
              <a:spcAft>
                <a:spcPct val="0"/>
              </a:spcAft>
              <a:defRPr>
                <a:solidFill>
                  <a:schemeClr val="tx1"/>
                </a:solidFill>
                <a:latin typeface="VNI-Cooper" pitchFamily="2" charset="0"/>
                <a:cs typeface="Arial" charset="0"/>
              </a:defRPr>
            </a:lvl7pPr>
            <a:lvl8pPr marL="3429000" indent="-228600" eaLnBrk="0" fontAlgn="base" hangingPunct="0">
              <a:spcBef>
                <a:spcPct val="0"/>
              </a:spcBef>
              <a:spcAft>
                <a:spcPct val="0"/>
              </a:spcAft>
              <a:defRPr>
                <a:solidFill>
                  <a:schemeClr val="tx1"/>
                </a:solidFill>
                <a:latin typeface="VNI-Cooper" pitchFamily="2" charset="0"/>
                <a:cs typeface="Arial" charset="0"/>
              </a:defRPr>
            </a:lvl8pPr>
            <a:lvl9pPr marL="3886200" indent="-228600" eaLnBrk="0" fontAlgn="base" hangingPunct="0">
              <a:spcBef>
                <a:spcPct val="0"/>
              </a:spcBef>
              <a:spcAft>
                <a:spcPct val="0"/>
              </a:spcAft>
              <a:defRPr>
                <a:solidFill>
                  <a:schemeClr val="tx1"/>
                </a:solidFill>
                <a:latin typeface="VNI-Cooper" pitchFamily="2" charset="0"/>
                <a:cs typeface="Arial" charset="0"/>
              </a:defRPr>
            </a:lvl9pPr>
          </a:lstStyle>
          <a:p>
            <a:pPr eaLnBrk="1" hangingPunct="1">
              <a:spcBef>
                <a:spcPct val="50000"/>
              </a:spcBef>
            </a:pPr>
            <a:endParaRPr lang="en-US">
              <a:latin typeface="Times New Roman" pitchFamily="18" charset="0"/>
              <a:cs typeface="Times New Roman" pitchFamily="18" charset="0"/>
            </a:endParaRPr>
          </a:p>
        </p:txBody>
      </p:sp>
      <p:sp>
        <p:nvSpPr>
          <p:cNvPr id="48131" name="Text Box 3"/>
          <p:cNvSpPr txBox="1">
            <a:spLocks noChangeArrowheads="1"/>
          </p:cNvSpPr>
          <p:nvPr/>
        </p:nvSpPr>
        <p:spPr bwMode="auto">
          <a:xfrm>
            <a:off x="0" y="457200"/>
            <a:ext cx="8915400"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I-Cooper" pitchFamily="2" charset="0"/>
                <a:cs typeface="Arial" charset="0"/>
              </a:defRPr>
            </a:lvl1pPr>
            <a:lvl2pPr marL="742950" indent="-285750">
              <a:defRPr>
                <a:solidFill>
                  <a:schemeClr val="tx1"/>
                </a:solidFill>
                <a:latin typeface="VNI-Cooper" pitchFamily="2" charset="0"/>
                <a:cs typeface="Arial" charset="0"/>
              </a:defRPr>
            </a:lvl2pPr>
            <a:lvl3pPr marL="1143000" indent="-228600">
              <a:defRPr>
                <a:solidFill>
                  <a:schemeClr val="tx1"/>
                </a:solidFill>
                <a:latin typeface="VNI-Cooper" pitchFamily="2" charset="0"/>
                <a:cs typeface="Arial" charset="0"/>
              </a:defRPr>
            </a:lvl3pPr>
            <a:lvl4pPr marL="1600200" indent="-228600">
              <a:defRPr>
                <a:solidFill>
                  <a:schemeClr val="tx1"/>
                </a:solidFill>
                <a:latin typeface="VNI-Cooper" pitchFamily="2" charset="0"/>
                <a:cs typeface="Arial" charset="0"/>
              </a:defRPr>
            </a:lvl4pPr>
            <a:lvl5pPr marL="2057400" indent="-228600">
              <a:defRPr>
                <a:solidFill>
                  <a:schemeClr val="tx1"/>
                </a:solidFill>
                <a:latin typeface="VNI-Cooper" pitchFamily="2" charset="0"/>
                <a:cs typeface="Arial" charset="0"/>
              </a:defRPr>
            </a:lvl5pPr>
            <a:lvl6pPr marL="2514600" indent="-228600" eaLnBrk="0" fontAlgn="base" hangingPunct="0">
              <a:spcBef>
                <a:spcPct val="0"/>
              </a:spcBef>
              <a:spcAft>
                <a:spcPct val="0"/>
              </a:spcAft>
              <a:defRPr>
                <a:solidFill>
                  <a:schemeClr val="tx1"/>
                </a:solidFill>
                <a:latin typeface="VNI-Cooper" pitchFamily="2" charset="0"/>
                <a:cs typeface="Arial" charset="0"/>
              </a:defRPr>
            </a:lvl6pPr>
            <a:lvl7pPr marL="2971800" indent="-228600" eaLnBrk="0" fontAlgn="base" hangingPunct="0">
              <a:spcBef>
                <a:spcPct val="0"/>
              </a:spcBef>
              <a:spcAft>
                <a:spcPct val="0"/>
              </a:spcAft>
              <a:defRPr>
                <a:solidFill>
                  <a:schemeClr val="tx1"/>
                </a:solidFill>
                <a:latin typeface="VNI-Cooper" pitchFamily="2" charset="0"/>
                <a:cs typeface="Arial" charset="0"/>
              </a:defRPr>
            </a:lvl7pPr>
            <a:lvl8pPr marL="3429000" indent="-228600" eaLnBrk="0" fontAlgn="base" hangingPunct="0">
              <a:spcBef>
                <a:spcPct val="0"/>
              </a:spcBef>
              <a:spcAft>
                <a:spcPct val="0"/>
              </a:spcAft>
              <a:defRPr>
                <a:solidFill>
                  <a:schemeClr val="tx1"/>
                </a:solidFill>
                <a:latin typeface="VNI-Cooper" pitchFamily="2" charset="0"/>
                <a:cs typeface="Arial" charset="0"/>
              </a:defRPr>
            </a:lvl8pPr>
            <a:lvl9pPr marL="3886200" indent="-228600" eaLnBrk="0" fontAlgn="base" hangingPunct="0">
              <a:spcBef>
                <a:spcPct val="0"/>
              </a:spcBef>
              <a:spcAft>
                <a:spcPct val="0"/>
              </a:spcAft>
              <a:defRPr>
                <a:solidFill>
                  <a:schemeClr val="tx1"/>
                </a:solidFill>
                <a:latin typeface="VNI-Cooper" pitchFamily="2" charset="0"/>
                <a:cs typeface="Arial" charset="0"/>
              </a:defRPr>
            </a:lvl9pPr>
          </a:lstStyle>
          <a:p>
            <a:pPr eaLnBrk="1" hangingPunct="1">
              <a:spcBef>
                <a:spcPct val="50000"/>
              </a:spcBef>
              <a:buFontTx/>
              <a:buChar char="-"/>
            </a:pPr>
            <a:r>
              <a:rPr lang="en-US" sz="3200" b="1">
                <a:solidFill>
                  <a:srgbClr val="FF0000"/>
                </a:solidFill>
                <a:latin typeface="Times New Roman" pitchFamily="18" charset="0"/>
                <a:cs typeface="Times New Roman" pitchFamily="18" charset="0"/>
              </a:rPr>
              <a:t> </a:t>
            </a:r>
            <a:r>
              <a:rPr lang="en-US" sz="3200">
                <a:solidFill>
                  <a:srgbClr val="FF0000"/>
                </a:solidFill>
                <a:latin typeface="Times New Roman" pitchFamily="18" charset="0"/>
                <a:cs typeface="Times New Roman" pitchFamily="18" charset="0"/>
              </a:rPr>
              <a:t>Giống nhau: </a:t>
            </a:r>
            <a:r>
              <a:rPr lang="en-US" sz="3200">
                <a:latin typeface="Times New Roman" pitchFamily="18" charset="0"/>
                <a:cs typeface="Times New Roman" pitchFamily="18" charset="0"/>
              </a:rPr>
              <a:t>đều phát ra âm thanh để mọi người nghe.</a:t>
            </a:r>
          </a:p>
          <a:p>
            <a:pPr eaLnBrk="1" hangingPunct="1">
              <a:spcBef>
                <a:spcPct val="50000"/>
              </a:spcBef>
              <a:buFontTx/>
              <a:buChar char="-"/>
            </a:pPr>
            <a:endParaRPr lang="en-US" sz="2400">
              <a:latin typeface="Times New Roman" pitchFamily="18" charset="0"/>
              <a:cs typeface="Times New Roman" pitchFamily="18" charset="0"/>
            </a:endParaRPr>
          </a:p>
        </p:txBody>
      </p:sp>
      <p:sp>
        <p:nvSpPr>
          <p:cNvPr id="48132" name="Text Box 4"/>
          <p:cNvSpPr txBox="1">
            <a:spLocks noChangeArrowheads="1"/>
          </p:cNvSpPr>
          <p:nvPr/>
        </p:nvSpPr>
        <p:spPr bwMode="auto">
          <a:xfrm>
            <a:off x="0" y="2667000"/>
            <a:ext cx="2133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I-Cooper" pitchFamily="2" charset="0"/>
                <a:cs typeface="Arial" charset="0"/>
              </a:defRPr>
            </a:lvl1pPr>
            <a:lvl2pPr marL="742950" indent="-285750">
              <a:defRPr>
                <a:solidFill>
                  <a:schemeClr val="tx1"/>
                </a:solidFill>
                <a:latin typeface="VNI-Cooper" pitchFamily="2" charset="0"/>
                <a:cs typeface="Arial" charset="0"/>
              </a:defRPr>
            </a:lvl2pPr>
            <a:lvl3pPr marL="1143000" indent="-228600">
              <a:defRPr>
                <a:solidFill>
                  <a:schemeClr val="tx1"/>
                </a:solidFill>
                <a:latin typeface="VNI-Cooper" pitchFamily="2" charset="0"/>
                <a:cs typeface="Arial" charset="0"/>
              </a:defRPr>
            </a:lvl3pPr>
            <a:lvl4pPr marL="1600200" indent="-228600">
              <a:defRPr>
                <a:solidFill>
                  <a:schemeClr val="tx1"/>
                </a:solidFill>
                <a:latin typeface="VNI-Cooper" pitchFamily="2" charset="0"/>
                <a:cs typeface="Arial" charset="0"/>
              </a:defRPr>
            </a:lvl4pPr>
            <a:lvl5pPr marL="2057400" indent="-228600">
              <a:defRPr>
                <a:solidFill>
                  <a:schemeClr val="tx1"/>
                </a:solidFill>
                <a:latin typeface="VNI-Cooper" pitchFamily="2" charset="0"/>
                <a:cs typeface="Arial" charset="0"/>
              </a:defRPr>
            </a:lvl5pPr>
            <a:lvl6pPr marL="2514600" indent="-228600" eaLnBrk="0" fontAlgn="base" hangingPunct="0">
              <a:spcBef>
                <a:spcPct val="0"/>
              </a:spcBef>
              <a:spcAft>
                <a:spcPct val="0"/>
              </a:spcAft>
              <a:defRPr>
                <a:solidFill>
                  <a:schemeClr val="tx1"/>
                </a:solidFill>
                <a:latin typeface="VNI-Cooper" pitchFamily="2" charset="0"/>
                <a:cs typeface="Arial" charset="0"/>
              </a:defRPr>
            </a:lvl6pPr>
            <a:lvl7pPr marL="2971800" indent="-228600" eaLnBrk="0" fontAlgn="base" hangingPunct="0">
              <a:spcBef>
                <a:spcPct val="0"/>
              </a:spcBef>
              <a:spcAft>
                <a:spcPct val="0"/>
              </a:spcAft>
              <a:defRPr>
                <a:solidFill>
                  <a:schemeClr val="tx1"/>
                </a:solidFill>
                <a:latin typeface="VNI-Cooper" pitchFamily="2" charset="0"/>
                <a:cs typeface="Arial" charset="0"/>
              </a:defRPr>
            </a:lvl7pPr>
            <a:lvl8pPr marL="3429000" indent="-228600" eaLnBrk="0" fontAlgn="base" hangingPunct="0">
              <a:spcBef>
                <a:spcPct val="0"/>
              </a:spcBef>
              <a:spcAft>
                <a:spcPct val="0"/>
              </a:spcAft>
              <a:defRPr>
                <a:solidFill>
                  <a:schemeClr val="tx1"/>
                </a:solidFill>
                <a:latin typeface="VNI-Cooper" pitchFamily="2" charset="0"/>
                <a:cs typeface="Arial" charset="0"/>
              </a:defRPr>
            </a:lvl8pPr>
            <a:lvl9pPr marL="3886200" indent="-228600" eaLnBrk="0" fontAlgn="base" hangingPunct="0">
              <a:spcBef>
                <a:spcPct val="0"/>
              </a:spcBef>
              <a:spcAft>
                <a:spcPct val="0"/>
              </a:spcAft>
              <a:defRPr>
                <a:solidFill>
                  <a:schemeClr val="tx1"/>
                </a:solidFill>
                <a:latin typeface="VNI-Cooper" pitchFamily="2" charset="0"/>
                <a:cs typeface="Arial" charset="0"/>
              </a:defRPr>
            </a:lvl9pPr>
          </a:lstStyle>
          <a:p>
            <a:pPr eaLnBrk="1" hangingPunct="1">
              <a:spcBef>
                <a:spcPct val="50000"/>
              </a:spcBef>
            </a:pPr>
            <a:r>
              <a:rPr lang="en-US" sz="3200" b="1">
                <a:solidFill>
                  <a:srgbClr val="FF0000"/>
                </a:solidFill>
                <a:latin typeface="Times New Roman" pitchFamily="18" charset="0"/>
                <a:cs typeface="Times New Roman" pitchFamily="18" charset="0"/>
              </a:rPr>
              <a:t>- Khác nhau</a:t>
            </a:r>
            <a:r>
              <a:rPr lang="en-US" sz="2400" b="1">
                <a:solidFill>
                  <a:srgbClr val="FF0000"/>
                </a:solidFill>
                <a:latin typeface="Times New Roman" pitchFamily="18" charset="0"/>
                <a:cs typeface="Times New Roman" pitchFamily="18" charset="0"/>
              </a:rPr>
              <a:t>:</a:t>
            </a:r>
            <a:r>
              <a:rPr lang="en-US" sz="2400">
                <a:solidFill>
                  <a:srgbClr val="FF0000"/>
                </a:solidFill>
                <a:latin typeface="Times New Roman" pitchFamily="18" charset="0"/>
                <a:cs typeface="Times New Roman" pitchFamily="18" charset="0"/>
              </a:rPr>
              <a:t> </a:t>
            </a:r>
          </a:p>
        </p:txBody>
      </p:sp>
      <p:sp>
        <p:nvSpPr>
          <p:cNvPr id="48133" name="Rectangle 5"/>
          <p:cNvSpPr>
            <a:spLocks noChangeArrowheads="1"/>
          </p:cNvSpPr>
          <p:nvPr/>
        </p:nvSpPr>
        <p:spPr bwMode="auto">
          <a:xfrm>
            <a:off x="2286000" y="1676400"/>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Clr>
                <a:schemeClr val="hlink"/>
              </a:buClr>
              <a:buSzPct val="120000"/>
            </a:pPr>
            <a:r>
              <a:rPr lang="en-US" sz="3200">
                <a:latin typeface="Times New Roman" pitchFamily="18" charset="0"/>
                <a:cs typeface="Times New Roman" pitchFamily="18" charset="0"/>
              </a:rPr>
              <a:t>  Nói: không lệ thuộc vào văn bản</a:t>
            </a:r>
          </a:p>
        </p:txBody>
      </p:sp>
      <p:sp>
        <p:nvSpPr>
          <p:cNvPr id="48134" name="Rectangle 6"/>
          <p:cNvSpPr>
            <a:spLocks noChangeArrowheads="1"/>
          </p:cNvSpPr>
          <p:nvPr/>
        </p:nvSpPr>
        <p:spPr bwMode="auto">
          <a:xfrm>
            <a:off x="2514600" y="3733800"/>
            <a:ext cx="40386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eaLnBrk="1" hangingPunct="1">
              <a:spcBef>
                <a:spcPct val="20000"/>
              </a:spcBef>
              <a:buClr>
                <a:schemeClr val="hlink"/>
              </a:buClr>
              <a:buSzPct val="120000"/>
            </a:pPr>
            <a:r>
              <a:rPr lang="en-US" sz="3200">
                <a:latin typeface="Times New Roman" pitchFamily="18" charset="0"/>
                <a:cs typeface="Times New Roman" pitchFamily="18" charset="0"/>
              </a:rPr>
              <a:t> Đọc: lệ thuộc vào văn bản, hành động phát âm một văn bản viết, người đọc cố gắng tận dụng ưu thế của ngôn ngữ nói.</a:t>
            </a:r>
          </a:p>
        </p:txBody>
      </p:sp>
      <p:pic>
        <p:nvPicPr>
          <p:cNvPr id="48135" name="Picture 7" descr="h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447800"/>
            <a:ext cx="2133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8" descr="h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038600"/>
            <a:ext cx="1981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7" name="Line 9"/>
          <p:cNvSpPr>
            <a:spLocks noChangeShapeType="1"/>
          </p:cNvSpPr>
          <p:nvPr/>
        </p:nvSpPr>
        <p:spPr bwMode="auto">
          <a:xfrm flipV="1">
            <a:off x="1524000" y="2133600"/>
            <a:ext cx="914400" cy="106680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8" name="Line 10"/>
          <p:cNvSpPr>
            <a:spLocks noChangeShapeType="1"/>
          </p:cNvSpPr>
          <p:nvPr/>
        </p:nvSpPr>
        <p:spPr bwMode="auto">
          <a:xfrm>
            <a:off x="1524000" y="3200400"/>
            <a:ext cx="914400" cy="83820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9" name="Text Box 11"/>
          <p:cNvSpPr txBox="1">
            <a:spLocks noChangeArrowheads="1"/>
          </p:cNvSpPr>
          <p:nvPr/>
        </p:nvSpPr>
        <p:spPr bwMode="auto">
          <a:xfrm>
            <a:off x="228600" y="4267200"/>
            <a:ext cx="876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I-Cooper" pitchFamily="2" charset="0"/>
                <a:cs typeface="Arial" charset="0"/>
              </a:defRPr>
            </a:lvl1pPr>
            <a:lvl2pPr marL="742950" indent="-285750">
              <a:defRPr>
                <a:solidFill>
                  <a:schemeClr val="tx1"/>
                </a:solidFill>
                <a:latin typeface="VNI-Cooper" pitchFamily="2" charset="0"/>
                <a:cs typeface="Arial" charset="0"/>
              </a:defRPr>
            </a:lvl2pPr>
            <a:lvl3pPr marL="1143000" indent="-228600">
              <a:defRPr>
                <a:solidFill>
                  <a:schemeClr val="tx1"/>
                </a:solidFill>
                <a:latin typeface="VNI-Cooper" pitchFamily="2" charset="0"/>
                <a:cs typeface="Arial" charset="0"/>
              </a:defRPr>
            </a:lvl3pPr>
            <a:lvl4pPr marL="1600200" indent="-228600">
              <a:defRPr>
                <a:solidFill>
                  <a:schemeClr val="tx1"/>
                </a:solidFill>
                <a:latin typeface="VNI-Cooper" pitchFamily="2" charset="0"/>
                <a:cs typeface="Arial" charset="0"/>
              </a:defRPr>
            </a:lvl4pPr>
            <a:lvl5pPr marL="2057400" indent="-228600">
              <a:defRPr>
                <a:solidFill>
                  <a:schemeClr val="tx1"/>
                </a:solidFill>
                <a:latin typeface="VNI-Cooper" pitchFamily="2" charset="0"/>
                <a:cs typeface="Arial" charset="0"/>
              </a:defRPr>
            </a:lvl5pPr>
            <a:lvl6pPr marL="2514600" indent="-228600" eaLnBrk="0" fontAlgn="base" hangingPunct="0">
              <a:spcBef>
                <a:spcPct val="0"/>
              </a:spcBef>
              <a:spcAft>
                <a:spcPct val="0"/>
              </a:spcAft>
              <a:defRPr>
                <a:solidFill>
                  <a:schemeClr val="tx1"/>
                </a:solidFill>
                <a:latin typeface="VNI-Cooper" pitchFamily="2" charset="0"/>
                <a:cs typeface="Arial" charset="0"/>
              </a:defRPr>
            </a:lvl6pPr>
            <a:lvl7pPr marL="2971800" indent="-228600" eaLnBrk="0" fontAlgn="base" hangingPunct="0">
              <a:spcBef>
                <a:spcPct val="0"/>
              </a:spcBef>
              <a:spcAft>
                <a:spcPct val="0"/>
              </a:spcAft>
              <a:defRPr>
                <a:solidFill>
                  <a:schemeClr val="tx1"/>
                </a:solidFill>
                <a:latin typeface="VNI-Cooper" pitchFamily="2" charset="0"/>
                <a:cs typeface="Arial" charset="0"/>
              </a:defRPr>
            </a:lvl7pPr>
            <a:lvl8pPr marL="3429000" indent="-228600" eaLnBrk="0" fontAlgn="base" hangingPunct="0">
              <a:spcBef>
                <a:spcPct val="0"/>
              </a:spcBef>
              <a:spcAft>
                <a:spcPct val="0"/>
              </a:spcAft>
              <a:defRPr>
                <a:solidFill>
                  <a:schemeClr val="tx1"/>
                </a:solidFill>
                <a:latin typeface="VNI-Cooper" pitchFamily="2" charset="0"/>
                <a:cs typeface="Arial" charset="0"/>
              </a:defRPr>
            </a:lvl8pPr>
            <a:lvl9pPr marL="3886200" indent="-228600" eaLnBrk="0" fontAlgn="base" hangingPunct="0">
              <a:spcBef>
                <a:spcPct val="0"/>
              </a:spcBef>
              <a:spcAft>
                <a:spcPct val="0"/>
              </a:spcAft>
              <a:defRPr>
                <a:solidFill>
                  <a:schemeClr val="tx1"/>
                </a:solidFill>
                <a:latin typeface="VNI-Cooper" pitchFamily="2" charset="0"/>
                <a:cs typeface="Arial" charset="0"/>
              </a:defRPr>
            </a:lvl9pPr>
          </a:lstStyle>
          <a:p>
            <a:pPr eaLnBrk="1" hangingPunct="1">
              <a:spcBef>
                <a:spcPct val="50000"/>
              </a:spcBef>
            </a:pPr>
            <a:endParaRPr lang="en-US">
              <a:latin typeface="Times New Roman" pitchFamily="18" charset="0"/>
              <a:cs typeface="Times New Roman" pitchFamily="18" charset="0"/>
            </a:endParaRPr>
          </a:p>
        </p:txBody>
      </p:sp>
      <p:sp>
        <p:nvSpPr>
          <p:cNvPr id="48140" name="Rectangle 12"/>
          <p:cNvSpPr>
            <a:spLocks noChangeArrowheads="1"/>
          </p:cNvSpPr>
          <p:nvPr/>
        </p:nvSpPr>
        <p:spPr bwMode="auto">
          <a:xfrm>
            <a:off x="0" y="4267200"/>
            <a:ext cx="8610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Clr>
                <a:schemeClr val="hlink"/>
              </a:buClr>
              <a:buSzPct val="120000"/>
            </a:pPr>
            <a:endParaRPr lang="en-US" sz="2800" b="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checkerboard(across)">
                                      <p:cBhvr>
                                        <p:cTn id="7" dur="1000"/>
                                        <p:tgtEl>
                                          <p:spTgt spid="48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8132"/>
                                        </p:tgtEl>
                                        <p:attrNameLst>
                                          <p:attrName>style.visibility</p:attrName>
                                        </p:attrNameLst>
                                      </p:cBhvr>
                                      <p:to>
                                        <p:strVal val="visible"/>
                                      </p:to>
                                    </p:set>
                                    <p:anim calcmode="lin" valueType="num">
                                      <p:cBhvr additive="base">
                                        <p:cTn id="12" dur="500" fill="hold"/>
                                        <p:tgtEl>
                                          <p:spTgt spid="48132"/>
                                        </p:tgtEl>
                                        <p:attrNameLst>
                                          <p:attrName>ppt_x</p:attrName>
                                        </p:attrNameLst>
                                      </p:cBhvr>
                                      <p:tavLst>
                                        <p:tav tm="0">
                                          <p:val>
                                            <p:strVal val="0-#ppt_w/2"/>
                                          </p:val>
                                        </p:tav>
                                        <p:tav tm="100000">
                                          <p:val>
                                            <p:strVal val="#ppt_x"/>
                                          </p:val>
                                        </p:tav>
                                      </p:tavLst>
                                    </p:anim>
                                    <p:anim calcmode="lin" valueType="num">
                                      <p:cBhvr additive="base">
                                        <p:cTn id="13" dur="500" fill="hold"/>
                                        <p:tgtEl>
                                          <p:spTgt spid="48132"/>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48137"/>
                                        </p:tgtEl>
                                        <p:attrNameLst>
                                          <p:attrName>style.visibility</p:attrName>
                                        </p:attrNameLst>
                                      </p:cBhvr>
                                      <p:to>
                                        <p:strVal val="visible"/>
                                      </p:to>
                                    </p:set>
                                    <p:animEffect transition="in" filter="box(in)">
                                      <p:cBhvr>
                                        <p:cTn id="18" dur="500"/>
                                        <p:tgtEl>
                                          <p:spTgt spid="48137"/>
                                        </p:tgtEl>
                                      </p:cBhvr>
                                    </p:animEffect>
                                  </p:childTnLst>
                                </p:cTn>
                              </p:par>
                            </p:childTnLst>
                          </p:cTn>
                        </p:par>
                        <p:par>
                          <p:cTn id="19" fill="hold" nodeType="afterGroup">
                            <p:stCondLst>
                              <p:cond delay="500"/>
                            </p:stCondLst>
                            <p:childTnLst>
                              <p:par>
                                <p:cTn id="20" presetID="8" presetClass="entr" presetSubtype="16" fill="hold" grpId="0" nodeType="afterEffect">
                                  <p:stCondLst>
                                    <p:cond delay="0"/>
                                  </p:stCondLst>
                                  <p:childTnLst>
                                    <p:set>
                                      <p:cBhvr>
                                        <p:cTn id="21" dur="1" fill="hold">
                                          <p:stCondLst>
                                            <p:cond delay="0"/>
                                          </p:stCondLst>
                                        </p:cTn>
                                        <p:tgtEl>
                                          <p:spTgt spid="48133"/>
                                        </p:tgtEl>
                                        <p:attrNameLst>
                                          <p:attrName>style.visibility</p:attrName>
                                        </p:attrNameLst>
                                      </p:cBhvr>
                                      <p:to>
                                        <p:strVal val="visible"/>
                                      </p:to>
                                    </p:set>
                                    <p:animEffect transition="in" filter="diamond(in)">
                                      <p:cBhvr>
                                        <p:cTn id="22" dur="2000"/>
                                        <p:tgtEl>
                                          <p:spTgt spid="48133"/>
                                        </p:tgtEl>
                                      </p:cBhvr>
                                    </p:animEffect>
                                  </p:childTnLst>
                                </p:cTn>
                              </p:par>
                            </p:childTnLst>
                          </p:cTn>
                        </p:par>
                        <p:par>
                          <p:cTn id="23" fill="hold" nodeType="afterGroup">
                            <p:stCondLst>
                              <p:cond delay="2500"/>
                            </p:stCondLst>
                            <p:childTnLst>
                              <p:par>
                                <p:cTn id="24" presetID="2" presetClass="entr" presetSubtype="2" fill="hold" nodeType="afterEffect">
                                  <p:stCondLst>
                                    <p:cond delay="0"/>
                                  </p:stCondLst>
                                  <p:childTnLst>
                                    <p:set>
                                      <p:cBhvr>
                                        <p:cTn id="25" dur="1" fill="hold">
                                          <p:stCondLst>
                                            <p:cond delay="0"/>
                                          </p:stCondLst>
                                        </p:cTn>
                                        <p:tgtEl>
                                          <p:spTgt spid="48135"/>
                                        </p:tgtEl>
                                        <p:attrNameLst>
                                          <p:attrName>style.visibility</p:attrName>
                                        </p:attrNameLst>
                                      </p:cBhvr>
                                      <p:to>
                                        <p:strVal val="visible"/>
                                      </p:to>
                                    </p:set>
                                    <p:anim calcmode="lin" valueType="num">
                                      <p:cBhvr additive="base">
                                        <p:cTn id="26" dur="500" fill="hold"/>
                                        <p:tgtEl>
                                          <p:spTgt spid="48135"/>
                                        </p:tgtEl>
                                        <p:attrNameLst>
                                          <p:attrName>ppt_x</p:attrName>
                                        </p:attrNameLst>
                                      </p:cBhvr>
                                      <p:tavLst>
                                        <p:tav tm="0">
                                          <p:val>
                                            <p:strVal val="1+#ppt_w/2"/>
                                          </p:val>
                                        </p:tav>
                                        <p:tav tm="100000">
                                          <p:val>
                                            <p:strVal val="#ppt_x"/>
                                          </p:val>
                                        </p:tav>
                                      </p:tavLst>
                                    </p:anim>
                                    <p:anim calcmode="lin" valueType="num">
                                      <p:cBhvr additive="base">
                                        <p:cTn id="27" dur="500" fill="hold"/>
                                        <p:tgtEl>
                                          <p:spTgt spid="48135"/>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8138"/>
                                        </p:tgtEl>
                                        <p:attrNameLst>
                                          <p:attrName>style.visibility</p:attrName>
                                        </p:attrNameLst>
                                      </p:cBhvr>
                                      <p:to>
                                        <p:strVal val="visible"/>
                                      </p:to>
                                    </p:set>
                                    <p:animEffect transition="in" filter="box(in)">
                                      <p:cBhvr>
                                        <p:cTn id="32" dur="500"/>
                                        <p:tgtEl>
                                          <p:spTgt spid="48138"/>
                                        </p:tgtEl>
                                      </p:cBhvr>
                                    </p:animEffect>
                                  </p:childTnLst>
                                </p:cTn>
                              </p:par>
                            </p:childTnLst>
                          </p:cTn>
                        </p:par>
                        <p:par>
                          <p:cTn id="33" fill="hold" nodeType="afterGroup">
                            <p:stCondLst>
                              <p:cond delay="500"/>
                            </p:stCondLst>
                            <p:childTnLst>
                              <p:par>
                                <p:cTn id="34" presetID="8" presetClass="entr" presetSubtype="16" fill="hold" grpId="0" nodeType="afterEffect">
                                  <p:stCondLst>
                                    <p:cond delay="0"/>
                                  </p:stCondLst>
                                  <p:childTnLst>
                                    <p:set>
                                      <p:cBhvr>
                                        <p:cTn id="35" dur="1" fill="hold">
                                          <p:stCondLst>
                                            <p:cond delay="0"/>
                                          </p:stCondLst>
                                        </p:cTn>
                                        <p:tgtEl>
                                          <p:spTgt spid="48134"/>
                                        </p:tgtEl>
                                        <p:attrNameLst>
                                          <p:attrName>style.visibility</p:attrName>
                                        </p:attrNameLst>
                                      </p:cBhvr>
                                      <p:to>
                                        <p:strVal val="visible"/>
                                      </p:to>
                                    </p:set>
                                    <p:animEffect transition="in" filter="diamond(in)">
                                      <p:cBhvr>
                                        <p:cTn id="36" dur="1000"/>
                                        <p:tgtEl>
                                          <p:spTgt spid="48134"/>
                                        </p:tgtEl>
                                      </p:cBhvr>
                                    </p:animEffect>
                                  </p:childTnLst>
                                </p:cTn>
                              </p:par>
                            </p:childTnLst>
                          </p:cTn>
                        </p:par>
                        <p:par>
                          <p:cTn id="37" fill="hold" nodeType="afterGroup">
                            <p:stCondLst>
                              <p:cond delay="1500"/>
                            </p:stCondLst>
                            <p:childTnLst>
                              <p:par>
                                <p:cTn id="38" presetID="2" presetClass="entr" presetSubtype="2" fill="hold" nodeType="afterEffect">
                                  <p:stCondLst>
                                    <p:cond delay="0"/>
                                  </p:stCondLst>
                                  <p:childTnLst>
                                    <p:set>
                                      <p:cBhvr>
                                        <p:cTn id="39" dur="1" fill="hold">
                                          <p:stCondLst>
                                            <p:cond delay="0"/>
                                          </p:stCondLst>
                                        </p:cTn>
                                        <p:tgtEl>
                                          <p:spTgt spid="48136"/>
                                        </p:tgtEl>
                                        <p:attrNameLst>
                                          <p:attrName>style.visibility</p:attrName>
                                        </p:attrNameLst>
                                      </p:cBhvr>
                                      <p:to>
                                        <p:strVal val="visible"/>
                                      </p:to>
                                    </p:set>
                                    <p:anim calcmode="lin" valueType="num">
                                      <p:cBhvr additive="base">
                                        <p:cTn id="40" dur="500" fill="hold"/>
                                        <p:tgtEl>
                                          <p:spTgt spid="48136"/>
                                        </p:tgtEl>
                                        <p:attrNameLst>
                                          <p:attrName>ppt_x</p:attrName>
                                        </p:attrNameLst>
                                      </p:cBhvr>
                                      <p:tavLst>
                                        <p:tav tm="0">
                                          <p:val>
                                            <p:strVal val="1+#ppt_w/2"/>
                                          </p:val>
                                        </p:tav>
                                        <p:tav tm="100000">
                                          <p:val>
                                            <p:strVal val="#ppt_x"/>
                                          </p:val>
                                        </p:tav>
                                      </p:tavLst>
                                    </p:anim>
                                    <p:anim calcmode="lin" valueType="num">
                                      <p:cBhvr additive="base">
                                        <p:cTn id="41" dur="500" fill="hold"/>
                                        <p:tgtEl>
                                          <p:spTgt spid="48136"/>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8" fill="hold" nodeType="clickEffect" nodePh="1">
                                  <p:stCondLst>
                                    <p:cond delay="0"/>
                                  </p:stCondLst>
                                  <p:endCondLst>
                                    <p:cond evt="begin" delay="0">
                                      <p:tn val="44"/>
                                    </p:cond>
                                  </p:endCondLst>
                                  <p:childTnLst>
                                    <p:set>
                                      <p:cBhvr>
                                        <p:cTn id="45" dur="1" fill="hold">
                                          <p:stCondLst>
                                            <p:cond delay="0"/>
                                          </p:stCondLst>
                                        </p:cTn>
                                        <p:tgtEl>
                                          <p:spTgt spid="48140">
                                            <p:txEl>
                                              <p:pRg st="0" end="0"/>
                                            </p:txEl>
                                          </p:spTgt>
                                        </p:tgtEl>
                                        <p:attrNameLst>
                                          <p:attrName>style.visibility</p:attrName>
                                        </p:attrNameLst>
                                      </p:cBhvr>
                                      <p:to>
                                        <p:strVal val="visible"/>
                                      </p:to>
                                    </p:set>
                                    <p:anim calcmode="lin" valueType="num">
                                      <p:cBhvr additive="base">
                                        <p:cTn id="46" dur="500" fill="hold"/>
                                        <p:tgtEl>
                                          <p:spTgt spid="48140">
                                            <p:txEl>
                                              <p:pRg st="0" end="0"/>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4814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p:bldP spid="48133" grpId="0"/>
      <p:bldP spid="48134" grpId="0"/>
      <p:bldP spid="48137" grpId="0" animBg="1"/>
      <p:bldP spid="48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457200" y="4572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I-Cooper" pitchFamily="2" charset="0"/>
                <a:cs typeface="Arial" charset="0"/>
              </a:defRPr>
            </a:lvl1pPr>
            <a:lvl2pPr marL="742950" indent="-285750">
              <a:defRPr>
                <a:solidFill>
                  <a:schemeClr val="tx1"/>
                </a:solidFill>
                <a:latin typeface="VNI-Cooper" pitchFamily="2" charset="0"/>
                <a:cs typeface="Arial" charset="0"/>
              </a:defRPr>
            </a:lvl2pPr>
            <a:lvl3pPr marL="1143000" indent="-228600">
              <a:defRPr>
                <a:solidFill>
                  <a:schemeClr val="tx1"/>
                </a:solidFill>
                <a:latin typeface="VNI-Cooper" pitchFamily="2" charset="0"/>
                <a:cs typeface="Arial" charset="0"/>
              </a:defRPr>
            </a:lvl3pPr>
            <a:lvl4pPr marL="1600200" indent="-228600">
              <a:defRPr>
                <a:solidFill>
                  <a:schemeClr val="tx1"/>
                </a:solidFill>
                <a:latin typeface="VNI-Cooper" pitchFamily="2" charset="0"/>
                <a:cs typeface="Arial" charset="0"/>
              </a:defRPr>
            </a:lvl4pPr>
            <a:lvl5pPr marL="2057400" indent="-228600">
              <a:defRPr>
                <a:solidFill>
                  <a:schemeClr val="tx1"/>
                </a:solidFill>
                <a:latin typeface="VNI-Cooper" pitchFamily="2" charset="0"/>
                <a:cs typeface="Arial" charset="0"/>
              </a:defRPr>
            </a:lvl5pPr>
            <a:lvl6pPr marL="2514600" indent="-228600" eaLnBrk="0" fontAlgn="base" hangingPunct="0">
              <a:spcBef>
                <a:spcPct val="0"/>
              </a:spcBef>
              <a:spcAft>
                <a:spcPct val="0"/>
              </a:spcAft>
              <a:defRPr>
                <a:solidFill>
                  <a:schemeClr val="tx1"/>
                </a:solidFill>
                <a:latin typeface="VNI-Cooper" pitchFamily="2" charset="0"/>
                <a:cs typeface="Arial" charset="0"/>
              </a:defRPr>
            </a:lvl6pPr>
            <a:lvl7pPr marL="2971800" indent="-228600" eaLnBrk="0" fontAlgn="base" hangingPunct="0">
              <a:spcBef>
                <a:spcPct val="0"/>
              </a:spcBef>
              <a:spcAft>
                <a:spcPct val="0"/>
              </a:spcAft>
              <a:defRPr>
                <a:solidFill>
                  <a:schemeClr val="tx1"/>
                </a:solidFill>
                <a:latin typeface="VNI-Cooper" pitchFamily="2" charset="0"/>
                <a:cs typeface="Arial" charset="0"/>
              </a:defRPr>
            </a:lvl7pPr>
            <a:lvl8pPr marL="3429000" indent="-228600" eaLnBrk="0" fontAlgn="base" hangingPunct="0">
              <a:spcBef>
                <a:spcPct val="0"/>
              </a:spcBef>
              <a:spcAft>
                <a:spcPct val="0"/>
              </a:spcAft>
              <a:defRPr>
                <a:solidFill>
                  <a:schemeClr val="tx1"/>
                </a:solidFill>
                <a:latin typeface="VNI-Cooper" pitchFamily="2" charset="0"/>
                <a:cs typeface="Arial" charset="0"/>
              </a:defRPr>
            </a:lvl8pPr>
            <a:lvl9pPr marL="3886200" indent="-228600" eaLnBrk="0" fontAlgn="base" hangingPunct="0">
              <a:spcBef>
                <a:spcPct val="0"/>
              </a:spcBef>
              <a:spcAft>
                <a:spcPct val="0"/>
              </a:spcAft>
              <a:defRPr>
                <a:solidFill>
                  <a:schemeClr val="tx1"/>
                </a:solidFill>
                <a:latin typeface="VNI-Cooper" pitchFamily="2" charset="0"/>
                <a:cs typeface="Arial" charset="0"/>
              </a:defRPr>
            </a:lvl9pPr>
          </a:lstStyle>
          <a:p>
            <a:pPr eaLnBrk="1" hangingPunct="1">
              <a:spcBef>
                <a:spcPct val="50000"/>
              </a:spcBef>
            </a:pPr>
            <a:endParaRPr lang="en-US">
              <a:latin typeface="Times New Roman" pitchFamily="18" charset="0"/>
              <a:cs typeface="Times New Roman" pitchFamily="18" charset="0"/>
            </a:endParaRPr>
          </a:p>
        </p:txBody>
      </p:sp>
      <p:sp>
        <p:nvSpPr>
          <p:cNvPr id="49155" name="Rectangle 3"/>
          <p:cNvSpPr>
            <a:spLocks noGrp="1" noChangeArrowheads="1"/>
          </p:cNvSpPr>
          <p:nvPr>
            <p:ph type="title"/>
          </p:nvPr>
        </p:nvSpPr>
        <p:spPr>
          <a:xfrm>
            <a:off x="0" y="274638"/>
            <a:ext cx="8686800" cy="563562"/>
          </a:xfrm>
        </p:spPr>
        <p:txBody>
          <a:bodyPr/>
          <a:lstStyle/>
          <a:p>
            <a:pPr algn="just" eaLnBrk="1" hangingPunct="1"/>
            <a:r>
              <a:rPr lang="en-US" sz="2800" b="1" smtClean="0">
                <a:solidFill>
                  <a:srgbClr val="FF0000"/>
                </a:solidFill>
                <a:latin typeface="Times New Roman" pitchFamily="18" charset="0"/>
                <a:cs typeface="Times New Roman" pitchFamily="18" charset="0"/>
              </a:rPr>
              <a:t>* Trong thực tế sử dụng ngôn ngữ có hai trường hợp:</a:t>
            </a:r>
          </a:p>
        </p:txBody>
      </p:sp>
      <p:pic>
        <p:nvPicPr>
          <p:cNvPr id="9" name="Doc tham luan hoc tap.MPG">
            <a:hlinkClick r:id="" action="ppaction://media"/>
          </p:cNvPr>
          <p:cNvPicPr>
            <a:picLocks noGrp="1" noRot="1" noChangeAspect="1"/>
          </p:cNvPicPr>
          <p:nvPr>
            <p:ph sz="half" idx="1"/>
            <a:videoFile r:link="rId1"/>
          </p:nvPr>
        </p:nvPicPr>
        <p:blipFill>
          <a:blip r:embed="rId3">
            <a:extLst>
              <a:ext uri="{28A0092B-C50C-407E-A947-70E740481C1C}">
                <a14:useLocalDpi xmlns:a14="http://schemas.microsoft.com/office/drawing/2010/main" val="0"/>
              </a:ext>
            </a:extLst>
          </a:blip>
          <a:srcRect/>
          <a:stretch>
            <a:fillRect/>
          </a:stretch>
        </p:blipFill>
        <p:spPr>
          <a:xfrm>
            <a:off x="350838" y="2286000"/>
            <a:ext cx="3505200" cy="4038600"/>
          </a:xfrm>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156" name="Rectangle 4"/>
          <p:cNvSpPr>
            <a:spLocks noGrp="1" noChangeArrowheads="1"/>
          </p:cNvSpPr>
          <p:nvPr>
            <p:ph type="body" sz="half" idx="2"/>
          </p:nvPr>
        </p:nvSpPr>
        <p:spPr>
          <a:xfrm>
            <a:off x="4419600" y="2286000"/>
            <a:ext cx="4495800" cy="4191000"/>
          </a:xfrm>
        </p:spPr>
        <p:txBody>
          <a:bodyPr rtlCol="0">
            <a:normAutofit lnSpcReduction="10000"/>
          </a:bodyPr>
          <a:lstStyle/>
          <a:p>
            <a:pPr algn="just" eaLnBrk="1" fontAlgn="auto" hangingPunct="1">
              <a:lnSpc>
                <a:spcPct val="90000"/>
              </a:lnSpc>
              <a:spcAft>
                <a:spcPts val="0"/>
              </a:spcAft>
              <a:buFontTx/>
              <a:buNone/>
              <a:defRPr/>
            </a:pPr>
            <a:r>
              <a:rPr lang="en-US" sz="2400" dirty="0" err="1" smtClean="0">
                <a:solidFill>
                  <a:srgbClr val="0000FF"/>
                </a:solidFill>
                <a:latin typeface="Times New Roman" pitchFamily="18" charset="0"/>
                <a:cs typeface="Times New Roman" pitchFamily="18" charset="0"/>
              </a:rPr>
              <a:t>Khi</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xử</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kiện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thầy</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lí</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nói</a:t>
            </a:r>
            <a:r>
              <a:rPr lang="en-US" sz="2400" dirty="0" smtClean="0">
                <a:solidFill>
                  <a:srgbClr val="0000FF"/>
                </a:solidFill>
                <a:latin typeface="Times New Roman" pitchFamily="18" charset="0"/>
                <a:cs typeface="Times New Roman" pitchFamily="18" charset="0"/>
              </a:rPr>
              <a:t>:</a:t>
            </a:r>
          </a:p>
          <a:p>
            <a:pPr algn="just" eaLnBrk="1" fontAlgn="auto" hangingPunct="1">
              <a:lnSpc>
                <a:spcPct val="90000"/>
              </a:lnSpc>
              <a:spcAft>
                <a:spcPts val="0"/>
              </a:spcAft>
              <a:buFontTx/>
              <a:buChar char="-"/>
              <a:defRPr/>
            </a:pPr>
            <a:r>
              <a:rPr lang="en-US" sz="2400" b="1" i="1" dirty="0" err="1" smtClean="0">
                <a:solidFill>
                  <a:srgbClr val="FF0000"/>
                </a:solidFill>
                <a:latin typeface="Times New Roman" pitchFamily="18" charset="0"/>
                <a:cs typeface="Times New Roman" pitchFamily="18" charset="0"/>
              </a:rPr>
              <a:t>Thằng</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Cải</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đánh</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thằng</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Ngô</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đau</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hơn,phạt</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một</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chục</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roi</a:t>
            </a:r>
            <a:r>
              <a:rPr lang="en-US" sz="2400" b="1" i="1" dirty="0" smtClean="0">
                <a:solidFill>
                  <a:srgbClr val="FF0000"/>
                </a:solidFill>
                <a:latin typeface="Times New Roman" pitchFamily="18" charset="0"/>
                <a:cs typeface="Times New Roman" pitchFamily="18" charset="0"/>
              </a:rPr>
              <a:t>.</a:t>
            </a:r>
          </a:p>
          <a:p>
            <a:pPr algn="just" eaLnBrk="1" fontAlgn="auto" hangingPunct="1">
              <a:lnSpc>
                <a:spcPct val="90000"/>
              </a:lnSpc>
              <a:spcAft>
                <a:spcPts val="0"/>
              </a:spcAft>
              <a:buFontTx/>
              <a:buNone/>
              <a:defRPr/>
            </a:pPr>
            <a:r>
              <a:rPr lang="en-US" sz="2400" i="1" dirty="0" err="1" smtClean="0">
                <a:solidFill>
                  <a:srgbClr val="0000FF"/>
                </a:solidFill>
                <a:latin typeface="Times New Roman" pitchFamily="18" charset="0"/>
                <a:cs typeface="Times New Roman" pitchFamily="18" charset="0"/>
              </a:rPr>
              <a:t>Cải</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vội</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xoè</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năm</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ngón</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ta,ngẩng</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mặt</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nhìn</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thầy</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lí</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khẽ</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bẩm</a:t>
            </a:r>
            <a:r>
              <a:rPr lang="en-US" sz="2400" i="1" dirty="0" smtClean="0">
                <a:solidFill>
                  <a:srgbClr val="0000FF"/>
                </a:solidFill>
                <a:latin typeface="Times New Roman" pitchFamily="18" charset="0"/>
                <a:cs typeface="Times New Roman" pitchFamily="18" charset="0"/>
              </a:rPr>
              <a:t>:</a:t>
            </a:r>
          </a:p>
          <a:p>
            <a:pPr algn="just" eaLnBrk="1" fontAlgn="auto" hangingPunct="1">
              <a:lnSpc>
                <a:spcPct val="90000"/>
              </a:lnSpc>
              <a:spcAft>
                <a:spcPts val="0"/>
              </a:spcAft>
              <a:buFontTx/>
              <a:buChar char="-"/>
              <a:defRPr/>
            </a:pPr>
            <a:r>
              <a:rPr lang="en-US" sz="2400" b="1" i="1" dirty="0" err="1" smtClean="0">
                <a:solidFill>
                  <a:srgbClr val="FF0000"/>
                </a:solidFill>
                <a:latin typeface="Times New Roman" pitchFamily="18" charset="0"/>
                <a:cs typeface="Times New Roman" pitchFamily="18" charset="0"/>
              </a:rPr>
              <a:t>Xin</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xét</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lại</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lẽ</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phải</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về</a:t>
            </a:r>
            <a:r>
              <a:rPr lang="en-US" sz="2400" b="1" i="1" dirty="0" smtClean="0">
                <a:solidFill>
                  <a:srgbClr val="FF0000"/>
                </a:solidFill>
                <a:latin typeface="Times New Roman" pitchFamily="18" charset="0"/>
                <a:cs typeface="Times New Roman" pitchFamily="18" charset="0"/>
              </a:rPr>
              <a:t> con </a:t>
            </a:r>
            <a:r>
              <a:rPr lang="en-US" sz="2400" b="1" i="1" dirty="0" err="1" smtClean="0">
                <a:solidFill>
                  <a:srgbClr val="FF0000"/>
                </a:solidFill>
                <a:latin typeface="Times New Roman" pitchFamily="18" charset="0"/>
                <a:cs typeface="Times New Roman" pitchFamily="18" charset="0"/>
              </a:rPr>
              <a:t>mà</a:t>
            </a:r>
            <a:r>
              <a:rPr lang="en-US" sz="2400" b="1" i="1" dirty="0" smtClean="0">
                <a:solidFill>
                  <a:srgbClr val="FF0000"/>
                </a:solidFill>
                <a:latin typeface="Times New Roman" pitchFamily="18" charset="0"/>
                <a:cs typeface="Times New Roman" pitchFamily="18" charset="0"/>
              </a:rPr>
              <a:t>!</a:t>
            </a:r>
          </a:p>
          <a:p>
            <a:pPr algn="just" eaLnBrk="1" fontAlgn="auto" hangingPunct="1">
              <a:lnSpc>
                <a:spcPct val="90000"/>
              </a:lnSpc>
              <a:spcAft>
                <a:spcPts val="0"/>
              </a:spcAft>
              <a:buFontTx/>
              <a:buNone/>
              <a:defRPr/>
            </a:pPr>
            <a:r>
              <a:rPr lang="en-US" sz="2400" i="1" dirty="0" err="1" smtClean="0">
                <a:solidFill>
                  <a:srgbClr val="0000FF"/>
                </a:solidFill>
                <a:latin typeface="Times New Roman" pitchFamily="18" charset="0"/>
                <a:cs typeface="Times New Roman" pitchFamily="18" charset="0"/>
              </a:rPr>
              <a:t>Thầy</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lí</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cũng</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xoè</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năm</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ngón</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tay</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trái</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úp</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lên</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năm</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ngón</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tay</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mặt,nói</a:t>
            </a:r>
            <a:r>
              <a:rPr lang="en-US" sz="2400" i="1" dirty="0" smtClean="0">
                <a:solidFill>
                  <a:srgbClr val="0000FF"/>
                </a:solidFill>
                <a:latin typeface="Times New Roman" pitchFamily="18" charset="0"/>
                <a:cs typeface="Times New Roman" pitchFamily="18" charset="0"/>
              </a:rPr>
              <a:t>:</a:t>
            </a:r>
          </a:p>
          <a:p>
            <a:pPr algn="just" eaLnBrk="1" fontAlgn="auto" hangingPunct="1">
              <a:lnSpc>
                <a:spcPct val="90000"/>
              </a:lnSpc>
              <a:spcAft>
                <a:spcPts val="0"/>
              </a:spcAft>
              <a:buFontTx/>
              <a:buChar char="-"/>
              <a:defRPr/>
            </a:pPr>
            <a:r>
              <a:rPr lang="en-US" sz="2400" b="1" i="1" dirty="0" smtClean="0">
                <a:solidFill>
                  <a:srgbClr val="FF0000"/>
                </a:solidFill>
                <a:latin typeface="Times New Roman" pitchFamily="18" charset="0"/>
                <a:cs typeface="Times New Roman" pitchFamily="18" charset="0"/>
              </a:rPr>
              <a:t>Tao </a:t>
            </a:r>
            <a:r>
              <a:rPr lang="en-US" sz="2400" b="1" i="1" dirty="0" err="1" smtClean="0">
                <a:solidFill>
                  <a:srgbClr val="FF0000"/>
                </a:solidFill>
                <a:latin typeface="Times New Roman" pitchFamily="18" charset="0"/>
                <a:cs typeface="Times New Roman" pitchFamily="18" charset="0"/>
              </a:rPr>
              <a:t>biết</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mày</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phải</a:t>
            </a:r>
            <a:r>
              <a:rPr lang="en-US" sz="2400" b="1" i="1" dirty="0" smtClean="0">
                <a:solidFill>
                  <a:srgbClr val="FF0000"/>
                </a:solidFill>
                <a:latin typeface="Times New Roman" pitchFamily="18" charset="0"/>
                <a:cs typeface="Times New Roman" pitchFamily="18" charset="0"/>
              </a:rPr>
              <a:t>…</a:t>
            </a:r>
            <a:r>
              <a:rPr lang="en-US" sz="2400" b="1" i="1" dirty="0" err="1" smtClean="0">
                <a:solidFill>
                  <a:srgbClr val="FF0000"/>
                </a:solidFill>
                <a:latin typeface="Times New Roman" pitchFamily="18" charset="0"/>
                <a:cs typeface="Times New Roman" pitchFamily="18" charset="0"/>
              </a:rPr>
              <a:t>nhưng</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nó</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lại</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phải</a:t>
            </a:r>
            <a:r>
              <a:rPr lang="en-US" sz="2400" b="1" i="1" dirty="0" smtClean="0">
                <a:solidFill>
                  <a:srgbClr val="FF0000"/>
                </a:solidFill>
                <a:latin typeface="Times New Roman" pitchFamily="18" charset="0"/>
                <a:cs typeface="Times New Roman" pitchFamily="18" charset="0"/>
              </a:rPr>
              <a:t>…</a:t>
            </a:r>
            <a:r>
              <a:rPr lang="en-US" sz="2400" b="1" i="1" dirty="0" err="1" smtClean="0">
                <a:solidFill>
                  <a:srgbClr val="FF0000"/>
                </a:solidFill>
                <a:latin typeface="Times New Roman" pitchFamily="18" charset="0"/>
                <a:cs typeface="Times New Roman" pitchFamily="18" charset="0"/>
              </a:rPr>
              <a:t>bằng</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hai</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mày</a:t>
            </a:r>
            <a:r>
              <a:rPr lang="en-US" sz="2400" b="1" i="1" dirty="0" smtClean="0">
                <a:solidFill>
                  <a:srgbClr val="FF0000"/>
                </a:solidFill>
                <a:latin typeface="Times New Roman" pitchFamily="18" charset="0"/>
                <a:cs typeface="Times New Roman" pitchFamily="18" charset="0"/>
              </a:rPr>
              <a:t>!</a:t>
            </a:r>
          </a:p>
          <a:p>
            <a:pPr algn="just" eaLnBrk="1" fontAlgn="auto" hangingPunct="1">
              <a:lnSpc>
                <a:spcPct val="90000"/>
              </a:lnSpc>
              <a:spcAft>
                <a:spcPts val="0"/>
              </a:spcAft>
              <a:buFontTx/>
              <a:buNone/>
              <a:defRPr/>
            </a:pPr>
            <a:r>
              <a:rPr lang="en-US" sz="2400" dirty="0" smtClean="0">
                <a:solidFill>
                  <a:srgbClr val="0000FF"/>
                </a:solidFill>
                <a:latin typeface="Times New Roman" pitchFamily="18" charset="0"/>
                <a:cs typeface="Times New Roman" pitchFamily="18" charset="0"/>
              </a:rPr>
              <a:t>      </a:t>
            </a:r>
            <a:r>
              <a:rPr lang="en-US" sz="2400" dirty="0" smtClean="0">
                <a:solidFill>
                  <a:srgbClr val="009900"/>
                </a:solidFill>
                <a:latin typeface="Times New Roman" pitchFamily="18" charset="0"/>
                <a:cs typeface="Times New Roman" pitchFamily="18" charset="0"/>
              </a:rPr>
              <a:t>(</a:t>
            </a:r>
            <a:r>
              <a:rPr lang="en-US" sz="2400" dirty="0" err="1" smtClean="0">
                <a:solidFill>
                  <a:srgbClr val="009900"/>
                </a:solidFill>
                <a:latin typeface="Times New Roman" pitchFamily="18" charset="0"/>
                <a:cs typeface="Times New Roman" pitchFamily="18" charset="0"/>
              </a:rPr>
              <a:t>Trích</a:t>
            </a: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truyện</a:t>
            </a: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cười</a:t>
            </a: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Nhưng</a:t>
            </a: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nó</a:t>
            </a: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phải</a:t>
            </a: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bằng</a:t>
            </a: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hai</a:t>
            </a:r>
            <a:r>
              <a:rPr lang="en-US" sz="2400" dirty="0" smtClean="0">
                <a:solidFill>
                  <a:srgbClr val="009900"/>
                </a:solidFill>
                <a:latin typeface="Times New Roman" pitchFamily="18" charset="0"/>
                <a:cs typeface="Times New Roman" pitchFamily="18" charset="0"/>
              </a:rPr>
              <a:t> </a:t>
            </a:r>
            <a:r>
              <a:rPr lang="en-US" sz="2400" dirty="0" err="1" smtClean="0">
                <a:solidFill>
                  <a:srgbClr val="009900"/>
                </a:solidFill>
                <a:latin typeface="Times New Roman" pitchFamily="18" charset="0"/>
                <a:cs typeface="Times New Roman" pitchFamily="18" charset="0"/>
              </a:rPr>
              <a:t>mày</a:t>
            </a:r>
            <a:r>
              <a:rPr lang="en-US" sz="2400" dirty="0" smtClean="0">
                <a:solidFill>
                  <a:srgbClr val="009900"/>
                </a:solidFill>
                <a:latin typeface="Times New Roman" pitchFamily="18" charset="0"/>
                <a:cs typeface="Times New Roman" pitchFamily="18" charset="0"/>
              </a:rPr>
              <a:t>” )</a:t>
            </a:r>
          </a:p>
        </p:txBody>
      </p:sp>
      <p:sp>
        <p:nvSpPr>
          <p:cNvPr id="49158" name="Text Box 6"/>
          <p:cNvSpPr txBox="1">
            <a:spLocks noChangeArrowheads="1"/>
          </p:cNvSpPr>
          <p:nvPr/>
        </p:nvSpPr>
        <p:spPr bwMode="auto">
          <a:xfrm>
            <a:off x="1143000" y="5562600"/>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I-Cooper" pitchFamily="2" charset="0"/>
                <a:cs typeface="Arial" charset="0"/>
              </a:defRPr>
            </a:lvl1pPr>
            <a:lvl2pPr marL="742950" indent="-285750">
              <a:defRPr>
                <a:solidFill>
                  <a:schemeClr val="tx1"/>
                </a:solidFill>
                <a:latin typeface="VNI-Cooper" pitchFamily="2" charset="0"/>
                <a:cs typeface="Arial" charset="0"/>
              </a:defRPr>
            </a:lvl2pPr>
            <a:lvl3pPr marL="1143000" indent="-228600">
              <a:defRPr>
                <a:solidFill>
                  <a:schemeClr val="tx1"/>
                </a:solidFill>
                <a:latin typeface="VNI-Cooper" pitchFamily="2" charset="0"/>
                <a:cs typeface="Arial" charset="0"/>
              </a:defRPr>
            </a:lvl3pPr>
            <a:lvl4pPr marL="1600200" indent="-228600">
              <a:defRPr>
                <a:solidFill>
                  <a:schemeClr val="tx1"/>
                </a:solidFill>
                <a:latin typeface="VNI-Cooper" pitchFamily="2" charset="0"/>
                <a:cs typeface="Arial" charset="0"/>
              </a:defRPr>
            </a:lvl4pPr>
            <a:lvl5pPr marL="2057400" indent="-228600">
              <a:defRPr>
                <a:solidFill>
                  <a:schemeClr val="tx1"/>
                </a:solidFill>
                <a:latin typeface="VNI-Cooper" pitchFamily="2" charset="0"/>
                <a:cs typeface="Arial" charset="0"/>
              </a:defRPr>
            </a:lvl5pPr>
            <a:lvl6pPr marL="2514600" indent="-228600" eaLnBrk="0" fontAlgn="base" hangingPunct="0">
              <a:spcBef>
                <a:spcPct val="0"/>
              </a:spcBef>
              <a:spcAft>
                <a:spcPct val="0"/>
              </a:spcAft>
              <a:defRPr>
                <a:solidFill>
                  <a:schemeClr val="tx1"/>
                </a:solidFill>
                <a:latin typeface="VNI-Cooper" pitchFamily="2" charset="0"/>
                <a:cs typeface="Arial" charset="0"/>
              </a:defRPr>
            </a:lvl6pPr>
            <a:lvl7pPr marL="2971800" indent="-228600" eaLnBrk="0" fontAlgn="base" hangingPunct="0">
              <a:spcBef>
                <a:spcPct val="0"/>
              </a:spcBef>
              <a:spcAft>
                <a:spcPct val="0"/>
              </a:spcAft>
              <a:defRPr>
                <a:solidFill>
                  <a:schemeClr val="tx1"/>
                </a:solidFill>
                <a:latin typeface="VNI-Cooper" pitchFamily="2" charset="0"/>
                <a:cs typeface="Arial" charset="0"/>
              </a:defRPr>
            </a:lvl7pPr>
            <a:lvl8pPr marL="3429000" indent="-228600" eaLnBrk="0" fontAlgn="base" hangingPunct="0">
              <a:spcBef>
                <a:spcPct val="0"/>
              </a:spcBef>
              <a:spcAft>
                <a:spcPct val="0"/>
              </a:spcAft>
              <a:defRPr>
                <a:solidFill>
                  <a:schemeClr val="tx1"/>
                </a:solidFill>
                <a:latin typeface="VNI-Cooper" pitchFamily="2" charset="0"/>
                <a:cs typeface="Arial" charset="0"/>
              </a:defRPr>
            </a:lvl8pPr>
            <a:lvl9pPr marL="3886200" indent="-228600" eaLnBrk="0" fontAlgn="base" hangingPunct="0">
              <a:spcBef>
                <a:spcPct val="0"/>
              </a:spcBef>
              <a:spcAft>
                <a:spcPct val="0"/>
              </a:spcAft>
              <a:defRPr>
                <a:solidFill>
                  <a:schemeClr val="tx1"/>
                </a:solidFill>
                <a:latin typeface="VNI-Cooper" pitchFamily="2" charset="0"/>
                <a:cs typeface="Arial" charset="0"/>
              </a:defRPr>
            </a:lvl9pPr>
          </a:lstStyle>
          <a:p>
            <a:pPr eaLnBrk="1" hangingPunct="1">
              <a:spcBef>
                <a:spcPct val="50000"/>
              </a:spcBef>
            </a:pPr>
            <a:endParaRPr lang="en-US">
              <a:latin typeface="Times New Roman" pitchFamily="18" charset="0"/>
              <a:cs typeface="Times New Roman" pitchFamily="18" charset="0"/>
            </a:endParaRPr>
          </a:p>
        </p:txBody>
      </p:sp>
      <p:sp>
        <p:nvSpPr>
          <p:cNvPr id="49159" name="AutoShape 7"/>
          <p:cNvSpPr>
            <a:spLocks noChangeArrowheads="1"/>
          </p:cNvSpPr>
          <p:nvPr/>
        </p:nvSpPr>
        <p:spPr bwMode="auto">
          <a:xfrm>
            <a:off x="350838" y="1150938"/>
            <a:ext cx="3505200" cy="762000"/>
          </a:xfrm>
          <a:prstGeom prst="wedgeRectCallout">
            <a:avLst>
              <a:gd name="adj1" fmla="val -31250"/>
              <a:gd name="adj2" fmla="val 32292"/>
            </a:avLst>
          </a:prstGeom>
          <a:ln>
            <a:headEnd/>
            <a:tailEnd/>
          </a:ln>
        </p:spPr>
        <p:style>
          <a:lnRef idx="2">
            <a:schemeClr val="accent1"/>
          </a:lnRef>
          <a:fillRef idx="1">
            <a:schemeClr val="lt1"/>
          </a:fillRef>
          <a:effectRef idx="0">
            <a:schemeClr val="accent1"/>
          </a:effectRef>
          <a:fontRef idx="minor">
            <a:schemeClr val="dk1"/>
          </a:fontRef>
        </p:style>
        <p:txBody>
          <a:bodyPr/>
          <a:lstStyle/>
          <a:p>
            <a:pPr algn="ctr" eaLnBrk="1" hangingPunct="1">
              <a:defRPr/>
            </a:pPr>
            <a:r>
              <a:rPr lang="en-US" sz="2400" b="1">
                <a:solidFill>
                  <a:srgbClr val="CC0099"/>
                </a:solidFill>
                <a:latin typeface="Times New Roman" pitchFamily="18" charset="0"/>
                <a:cs typeface="Times New Roman" pitchFamily="18" charset="0"/>
              </a:rPr>
              <a:t>Ngôn ngữ viết được trình bày bằng lời nói miệng:</a:t>
            </a:r>
          </a:p>
        </p:txBody>
      </p:sp>
      <p:sp>
        <p:nvSpPr>
          <p:cNvPr id="49160" name="AutoShape 8"/>
          <p:cNvSpPr>
            <a:spLocks noChangeArrowheads="1"/>
          </p:cNvSpPr>
          <p:nvPr/>
        </p:nvSpPr>
        <p:spPr bwMode="auto">
          <a:xfrm>
            <a:off x="5311775" y="1150938"/>
            <a:ext cx="3352800" cy="762000"/>
          </a:xfrm>
          <a:prstGeom prst="wedgeRectCallout">
            <a:avLst>
              <a:gd name="adj1" fmla="val -49890"/>
              <a:gd name="adj2" fmla="val 50087"/>
            </a:avLst>
          </a:prstGeom>
          <a:ln>
            <a:headEnd/>
            <a:tailEnd/>
          </a:ln>
        </p:spPr>
        <p:style>
          <a:lnRef idx="2">
            <a:schemeClr val="accent1"/>
          </a:lnRef>
          <a:fillRef idx="1">
            <a:schemeClr val="lt1"/>
          </a:fillRef>
          <a:effectRef idx="0">
            <a:schemeClr val="accent1"/>
          </a:effectRef>
          <a:fontRef idx="minor">
            <a:schemeClr val="dk1"/>
          </a:fontRef>
        </p:style>
        <p:txBody>
          <a:bodyPr/>
          <a:lstStyle/>
          <a:p>
            <a:pPr algn="ctr" eaLnBrk="1" hangingPunct="1">
              <a:defRPr/>
            </a:pPr>
            <a:r>
              <a:rPr lang="en-US" sz="2400" b="1">
                <a:solidFill>
                  <a:srgbClr val="CC0099"/>
                </a:solidFill>
                <a:latin typeface="Times New Roman" pitchFamily="18" charset="0"/>
                <a:cs typeface="Times New Roman" pitchFamily="18" charset="0"/>
              </a:rPr>
              <a:t> Ngôn ngữ nói được ghi lại bằng chữ viết: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9155"/>
                                        </p:tgtEl>
                                        <p:attrNameLst>
                                          <p:attrName>style.visibility</p:attrName>
                                        </p:attrNameLst>
                                      </p:cBhvr>
                                      <p:to>
                                        <p:strVal val="visible"/>
                                      </p:to>
                                    </p:set>
                                    <p:anim calcmode="lin" valueType="num">
                                      <p:cBhvr additive="base">
                                        <p:cTn id="7" dur="500" fill="hold"/>
                                        <p:tgtEl>
                                          <p:spTgt spid="49155"/>
                                        </p:tgtEl>
                                        <p:attrNameLst>
                                          <p:attrName>ppt_x</p:attrName>
                                        </p:attrNameLst>
                                      </p:cBhvr>
                                      <p:tavLst>
                                        <p:tav tm="0">
                                          <p:val>
                                            <p:strVal val="0-#ppt_w/2"/>
                                          </p:val>
                                        </p:tav>
                                        <p:tav tm="100000">
                                          <p:val>
                                            <p:strVal val="#ppt_x"/>
                                          </p:val>
                                        </p:tav>
                                      </p:tavLst>
                                    </p:anim>
                                    <p:anim calcmode="lin" valueType="num">
                                      <p:cBhvr additive="base">
                                        <p:cTn id="8" dur="500" fill="hold"/>
                                        <p:tgtEl>
                                          <p:spTgt spid="4915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49159"/>
                                        </p:tgtEl>
                                        <p:attrNameLst>
                                          <p:attrName>style.visibility</p:attrName>
                                        </p:attrNameLst>
                                      </p:cBhvr>
                                      <p:to>
                                        <p:strVal val="visible"/>
                                      </p:to>
                                    </p:set>
                                    <p:animEffect transition="in" filter="diamond(in)">
                                      <p:cBhvr>
                                        <p:cTn id="13" dur="500"/>
                                        <p:tgtEl>
                                          <p:spTgt spid="4915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2"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49160"/>
                                        </p:tgtEl>
                                        <p:attrNameLst>
                                          <p:attrName>style.visibility</p:attrName>
                                        </p:attrNameLst>
                                      </p:cBhvr>
                                      <p:to>
                                        <p:strVal val="visible"/>
                                      </p:to>
                                    </p:set>
                                    <p:animEffect transition="in" filter="checkerboard(across)">
                                      <p:cBhvr>
                                        <p:cTn id="24" dur="500"/>
                                        <p:tgtEl>
                                          <p:spTgt spid="49160"/>
                                        </p:tgtEl>
                                      </p:cBhvr>
                                    </p:animEffect>
                                  </p:childTnLst>
                                </p:cTn>
                              </p:par>
                              <p:par>
                                <p:cTn id="25" presetID="2" presetClass="entr" presetSubtype="4" fill="hold" grpId="0" nodeType="withEffect">
                                  <p:stCondLst>
                                    <p:cond delay="0"/>
                                  </p:stCondLst>
                                  <p:childTnLst>
                                    <p:set>
                                      <p:cBhvr>
                                        <p:cTn id="26" dur="1" fill="hold">
                                          <p:stCondLst>
                                            <p:cond delay="0"/>
                                          </p:stCondLst>
                                        </p:cTn>
                                        <p:tgtEl>
                                          <p:spTgt spid="49156">
                                            <p:txEl>
                                              <p:pRg st="0" end="0"/>
                                            </p:txEl>
                                          </p:spTgt>
                                        </p:tgtEl>
                                        <p:attrNameLst>
                                          <p:attrName>style.visibility</p:attrName>
                                        </p:attrNameLst>
                                      </p:cBhvr>
                                      <p:to>
                                        <p:strVal val="visible"/>
                                      </p:to>
                                    </p:set>
                                    <p:anim calcmode="lin" valueType="num">
                                      <p:cBhvr additive="base">
                                        <p:cTn id="27" dur="500" fill="hold"/>
                                        <p:tgtEl>
                                          <p:spTgt spid="49156">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9156">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9156">
                                            <p:txEl>
                                              <p:pRg st="1" end="1"/>
                                            </p:txEl>
                                          </p:spTgt>
                                        </p:tgtEl>
                                        <p:attrNameLst>
                                          <p:attrName>style.visibility</p:attrName>
                                        </p:attrNameLst>
                                      </p:cBhvr>
                                      <p:to>
                                        <p:strVal val="visible"/>
                                      </p:to>
                                    </p:set>
                                    <p:anim calcmode="lin" valueType="num">
                                      <p:cBhvr additive="base">
                                        <p:cTn id="31" dur="500" fill="hold"/>
                                        <p:tgtEl>
                                          <p:spTgt spid="49156">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9156">
                                            <p:txEl>
                                              <p:pRg st="1" end="1"/>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156">
                                            <p:txEl>
                                              <p:pRg st="2" end="2"/>
                                            </p:txEl>
                                          </p:spTgt>
                                        </p:tgtEl>
                                        <p:attrNameLst>
                                          <p:attrName>style.visibility</p:attrName>
                                        </p:attrNameLst>
                                      </p:cBhvr>
                                      <p:to>
                                        <p:strVal val="visible"/>
                                      </p:to>
                                    </p:set>
                                    <p:anim calcmode="lin" valueType="num">
                                      <p:cBhvr additive="base">
                                        <p:cTn id="35" dur="500" fill="hold"/>
                                        <p:tgtEl>
                                          <p:spTgt spid="49156">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9156">
                                            <p:txEl>
                                              <p:pRg st="2" end="2"/>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9156">
                                            <p:txEl>
                                              <p:pRg st="3" end="3"/>
                                            </p:txEl>
                                          </p:spTgt>
                                        </p:tgtEl>
                                        <p:attrNameLst>
                                          <p:attrName>style.visibility</p:attrName>
                                        </p:attrNameLst>
                                      </p:cBhvr>
                                      <p:to>
                                        <p:strVal val="visible"/>
                                      </p:to>
                                    </p:set>
                                    <p:anim calcmode="lin" valueType="num">
                                      <p:cBhvr additive="base">
                                        <p:cTn id="39" dur="500" fill="hold"/>
                                        <p:tgtEl>
                                          <p:spTgt spid="49156">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9156">
                                            <p:txEl>
                                              <p:pRg st="3" end="3"/>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9156">
                                            <p:txEl>
                                              <p:pRg st="4" end="4"/>
                                            </p:txEl>
                                          </p:spTgt>
                                        </p:tgtEl>
                                        <p:attrNameLst>
                                          <p:attrName>style.visibility</p:attrName>
                                        </p:attrNameLst>
                                      </p:cBhvr>
                                      <p:to>
                                        <p:strVal val="visible"/>
                                      </p:to>
                                    </p:set>
                                    <p:anim calcmode="lin" valueType="num">
                                      <p:cBhvr additive="base">
                                        <p:cTn id="43" dur="500" fill="hold"/>
                                        <p:tgtEl>
                                          <p:spTgt spid="49156">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9156">
                                            <p:txEl>
                                              <p:pRg st="4" end="4"/>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9156">
                                            <p:txEl>
                                              <p:pRg st="5" end="5"/>
                                            </p:txEl>
                                          </p:spTgt>
                                        </p:tgtEl>
                                        <p:attrNameLst>
                                          <p:attrName>style.visibility</p:attrName>
                                        </p:attrNameLst>
                                      </p:cBhvr>
                                      <p:to>
                                        <p:strVal val="visible"/>
                                      </p:to>
                                    </p:set>
                                    <p:anim calcmode="lin" valueType="num">
                                      <p:cBhvr additive="base">
                                        <p:cTn id="47" dur="500" fill="hold"/>
                                        <p:tgtEl>
                                          <p:spTgt spid="49156">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9156">
                                            <p:txEl>
                                              <p:pRg st="5" end="5"/>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9156">
                                            <p:txEl>
                                              <p:pRg st="6" end="6"/>
                                            </p:txEl>
                                          </p:spTgt>
                                        </p:tgtEl>
                                        <p:attrNameLst>
                                          <p:attrName>style.visibility</p:attrName>
                                        </p:attrNameLst>
                                      </p:cBhvr>
                                      <p:to>
                                        <p:strVal val="visible"/>
                                      </p:to>
                                    </p:set>
                                    <p:anim calcmode="lin" valueType="num">
                                      <p:cBhvr additive="base">
                                        <p:cTn id="51" dur="500" fill="hold"/>
                                        <p:tgtEl>
                                          <p:spTgt spid="49156">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915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9"/>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2" presetClass="mediacall" presetSubtype="0" fill="hold" nodeType="clickEffect">
                                  <p:stCondLst>
                                    <p:cond delay="0"/>
                                  </p:stCondLst>
                                  <p:childTnLst>
                                    <p:cmd type="call" cmd="togglePause">
                                      <p:cBhvr>
                                        <p:cTn id="57" dur="1" fill="hold"/>
                                        <p:tgtEl>
                                          <p:spTgt spid="9"/>
                                        </p:tgtEl>
                                      </p:cBhvr>
                                    </p:cmd>
                                  </p:childTnLst>
                                </p:cTn>
                              </p:par>
                            </p:childTnLst>
                          </p:cTn>
                        </p:par>
                      </p:childTnLst>
                    </p:cTn>
                  </p:par>
                </p:childTnLst>
              </p:cTn>
              <p:nextCondLst>
                <p:cond evt="onClick" delay="0">
                  <p:tgtEl>
                    <p:spTgt spid="9"/>
                  </p:tgtEl>
                </p:cond>
              </p:nextCondLst>
            </p:seq>
            <p:video>
              <p:cMediaNode>
                <p:cTn id="58" fill="hold" display="0">
                  <p:stCondLst>
                    <p:cond delay="indefinite"/>
                  </p:stCondLst>
                  <p:endCondLst>
                    <p:cond evt="onNext" delay="0">
                      <p:tgtEl>
                        <p:sldTgt/>
                      </p:tgtEl>
                    </p:cond>
                    <p:cond evt="onPrev" delay="0">
                      <p:tgtEl>
                        <p:sldTgt/>
                      </p:tgtEl>
                    </p:cond>
                  </p:endCondLst>
                </p:cTn>
                <p:tgtEl>
                  <p:spTgt spid="9"/>
                </p:tgtEl>
              </p:cMediaNode>
            </p:video>
          </p:childTnLst>
        </p:cTn>
      </p:par>
    </p:tnLst>
    <p:bldLst>
      <p:bldP spid="49155" grpId="0"/>
      <p:bldP spid="49156" grpId="0" build="p"/>
      <p:bldP spid="49159" grpId="0" animBg="1"/>
      <p:bldP spid="4916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solidFill>
                  <a:srgbClr val="FF0000"/>
                </a:solidFill>
              </a:rPr>
              <a:t>  </a:t>
            </a:r>
          </a:p>
        </p:txBody>
      </p:sp>
      <p:sp>
        <p:nvSpPr>
          <p:cNvPr id="50179" name="Rectangle 3"/>
          <p:cNvSpPr>
            <a:spLocks noGrp="1" noChangeArrowheads="1"/>
          </p:cNvSpPr>
          <p:nvPr>
            <p:ph idx="1"/>
          </p:nvPr>
        </p:nvSpPr>
        <p:spPr>
          <a:xfrm>
            <a:off x="838200" y="1905000"/>
            <a:ext cx="7620000" cy="3505200"/>
          </a:xfrm>
        </p:spPr>
        <p:txBody>
          <a:bodyPr/>
          <a:lstStyle/>
          <a:p>
            <a:pPr algn="just" eaLnBrk="1" hangingPunct="1">
              <a:buFontTx/>
              <a:buNone/>
            </a:pPr>
            <a:r>
              <a:rPr lang="en-US" sz="3600" smtClean="0">
                <a:solidFill>
                  <a:srgbClr val="FF0000"/>
                </a:solidFill>
                <a:latin typeface="Times New Roman" pitchFamily="18" charset="0"/>
                <a:cs typeface="Times New Roman" pitchFamily="18" charset="0"/>
              </a:rPr>
              <a:t>* Cần tránh sự lẫn lộn giữa ngôn ngữ viết và ngôn ngữ nói: Tránh dùng yếu tố đặc thù của ngôn ngữ nói trong ngôn ngữ viết và ngược lại.</a:t>
            </a: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344488" y="152400"/>
            <a:ext cx="5522912" cy="6705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I-Cooper" pitchFamily="2" charset="0"/>
                <a:cs typeface="Arial" charset="0"/>
              </a:defRPr>
            </a:lvl1pPr>
            <a:lvl2pPr marL="742950" indent="-285750">
              <a:defRPr>
                <a:solidFill>
                  <a:schemeClr val="tx1"/>
                </a:solidFill>
                <a:latin typeface="VNI-Cooper" pitchFamily="2" charset="0"/>
                <a:cs typeface="Arial" charset="0"/>
              </a:defRPr>
            </a:lvl2pPr>
            <a:lvl3pPr marL="1143000" indent="-228600">
              <a:defRPr>
                <a:solidFill>
                  <a:schemeClr val="tx1"/>
                </a:solidFill>
                <a:latin typeface="VNI-Cooper" pitchFamily="2" charset="0"/>
                <a:cs typeface="Arial" charset="0"/>
              </a:defRPr>
            </a:lvl3pPr>
            <a:lvl4pPr marL="1600200" indent="-228600">
              <a:defRPr>
                <a:solidFill>
                  <a:schemeClr val="tx1"/>
                </a:solidFill>
                <a:latin typeface="VNI-Cooper" pitchFamily="2" charset="0"/>
                <a:cs typeface="Arial" charset="0"/>
              </a:defRPr>
            </a:lvl4pPr>
            <a:lvl5pPr marL="2057400" indent="-228600">
              <a:defRPr>
                <a:solidFill>
                  <a:schemeClr val="tx1"/>
                </a:solidFill>
                <a:latin typeface="VNI-Cooper" pitchFamily="2" charset="0"/>
                <a:cs typeface="Arial" charset="0"/>
              </a:defRPr>
            </a:lvl5pPr>
            <a:lvl6pPr marL="2514600" indent="-228600" eaLnBrk="0" fontAlgn="base" hangingPunct="0">
              <a:spcBef>
                <a:spcPct val="0"/>
              </a:spcBef>
              <a:spcAft>
                <a:spcPct val="0"/>
              </a:spcAft>
              <a:defRPr>
                <a:solidFill>
                  <a:schemeClr val="tx1"/>
                </a:solidFill>
                <a:latin typeface="VNI-Cooper" pitchFamily="2" charset="0"/>
                <a:cs typeface="Arial" charset="0"/>
              </a:defRPr>
            </a:lvl6pPr>
            <a:lvl7pPr marL="2971800" indent="-228600" eaLnBrk="0" fontAlgn="base" hangingPunct="0">
              <a:spcBef>
                <a:spcPct val="0"/>
              </a:spcBef>
              <a:spcAft>
                <a:spcPct val="0"/>
              </a:spcAft>
              <a:defRPr>
                <a:solidFill>
                  <a:schemeClr val="tx1"/>
                </a:solidFill>
                <a:latin typeface="VNI-Cooper" pitchFamily="2" charset="0"/>
                <a:cs typeface="Arial" charset="0"/>
              </a:defRPr>
            </a:lvl7pPr>
            <a:lvl8pPr marL="3429000" indent="-228600" eaLnBrk="0" fontAlgn="base" hangingPunct="0">
              <a:spcBef>
                <a:spcPct val="0"/>
              </a:spcBef>
              <a:spcAft>
                <a:spcPct val="0"/>
              </a:spcAft>
              <a:defRPr>
                <a:solidFill>
                  <a:schemeClr val="tx1"/>
                </a:solidFill>
                <a:latin typeface="VNI-Cooper" pitchFamily="2" charset="0"/>
                <a:cs typeface="Arial" charset="0"/>
              </a:defRPr>
            </a:lvl8pPr>
            <a:lvl9pPr marL="3886200" indent="-228600" eaLnBrk="0" fontAlgn="base" hangingPunct="0">
              <a:spcBef>
                <a:spcPct val="0"/>
              </a:spcBef>
              <a:spcAft>
                <a:spcPct val="0"/>
              </a:spcAft>
              <a:defRPr>
                <a:solidFill>
                  <a:schemeClr val="tx1"/>
                </a:solidFill>
                <a:latin typeface="VNI-Cooper" pitchFamily="2" charset="0"/>
                <a:cs typeface="Arial" charset="0"/>
              </a:defRPr>
            </a:lvl9pPr>
          </a:lstStyle>
          <a:p>
            <a:pPr algn="just">
              <a:spcBef>
                <a:spcPct val="50000"/>
              </a:spcBef>
            </a:pPr>
            <a:r>
              <a:rPr lang="en-US" sz="2000" b="1" u="sng">
                <a:solidFill>
                  <a:srgbClr val="000000"/>
                </a:solidFill>
                <a:latin typeface="Times New Roman" pitchFamily="18" charset="0"/>
                <a:cs typeface="Times New Roman" pitchFamily="18" charset="0"/>
              </a:rPr>
              <a:t>Bài tập 2:</a:t>
            </a:r>
          </a:p>
          <a:p>
            <a:pPr algn="just">
              <a:spcBef>
                <a:spcPct val="50000"/>
              </a:spcBef>
            </a:pPr>
            <a:r>
              <a:rPr lang="en-US" sz="2000" u="sng">
                <a:solidFill>
                  <a:srgbClr val="FF0000"/>
                </a:solidFill>
                <a:latin typeface="Times New Roman" pitchFamily="18" charset="0"/>
                <a:cs typeface="Times New Roman" pitchFamily="18" charset="0"/>
              </a:rPr>
              <a:t>Phân tích đặc điểm của ngôn ngữ nói:</a:t>
            </a:r>
          </a:p>
          <a:p>
            <a:pPr algn="just" eaLnBrk="1" hangingPunct="1"/>
            <a:r>
              <a:rPr lang="en-US">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Chủ tâm hắn cũng chẳng có ý </a:t>
            </a:r>
            <a:r>
              <a:rPr lang="en-US" sz="2400" i="1">
                <a:solidFill>
                  <a:srgbClr val="FF33CC"/>
                </a:solidFill>
                <a:latin typeface="Times New Roman" pitchFamily="18" charset="0"/>
                <a:cs typeface="Times New Roman" pitchFamily="18" charset="0"/>
              </a:rPr>
              <a:t>chòng ghẹo</a:t>
            </a:r>
            <a:r>
              <a:rPr lang="en-US" sz="2400" i="1">
                <a:solidFill>
                  <a:srgbClr val="000000"/>
                </a:solidFill>
                <a:latin typeface="Times New Roman" pitchFamily="18" charset="0"/>
                <a:cs typeface="Times New Roman" pitchFamily="18" charset="0"/>
              </a:rPr>
              <a:t> cô nào, nhưng mấy cô gái lại cứ đẩy vai cô ả này ra với hắn, </a:t>
            </a:r>
            <a:r>
              <a:rPr lang="en-US" sz="2400" i="1" u="sng">
                <a:solidFill>
                  <a:srgbClr val="000000"/>
                </a:solidFill>
                <a:latin typeface="Times New Roman" pitchFamily="18" charset="0"/>
                <a:cs typeface="Times New Roman" pitchFamily="18" charset="0"/>
              </a:rPr>
              <a:t>cười như nắc nẻ:</a:t>
            </a:r>
          </a:p>
          <a:p>
            <a:pPr algn="just" eaLnBrk="1" hangingPunct="1"/>
            <a:r>
              <a:rPr lang="en-US" sz="2400" i="1">
                <a:solidFill>
                  <a:schemeClr val="bg1"/>
                </a:solidFill>
                <a:latin typeface="Times New Roman" pitchFamily="18" charset="0"/>
                <a:cs typeface="Times New Roman" pitchFamily="18" charset="0"/>
              </a:rPr>
              <a:t>-</a:t>
            </a:r>
            <a:r>
              <a:rPr lang="en-US" sz="2400" i="1">
                <a:latin typeface="Times New Roman" pitchFamily="18" charset="0"/>
                <a:cs typeface="Times New Roman" pitchFamily="18" charset="0"/>
              </a:rPr>
              <a:t> </a:t>
            </a:r>
            <a:r>
              <a:rPr lang="en-US" sz="2400" i="1">
                <a:solidFill>
                  <a:srgbClr val="57C75A"/>
                </a:solidFill>
                <a:latin typeface="Times New Roman" pitchFamily="18" charset="0"/>
                <a:cs typeface="Times New Roman" pitchFamily="18" charset="0"/>
              </a:rPr>
              <a:t>Kìa</a:t>
            </a:r>
            <a:r>
              <a:rPr lang="en-US" sz="2400" i="1">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anh ấy gọi! Có muốn ăn cơm trắng</a:t>
            </a:r>
            <a:r>
              <a:rPr lang="en-US" sz="2400" i="1">
                <a:latin typeface="Times New Roman" pitchFamily="18" charset="0"/>
                <a:cs typeface="Times New Roman" pitchFamily="18" charset="0"/>
              </a:rPr>
              <a:t> </a:t>
            </a:r>
            <a:r>
              <a:rPr lang="en-US" sz="2400" i="1">
                <a:solidFill>
                  <a:srgbClr val="FF33CC"/>
                </a:solidFill>
                <a:latin typeface="Times New Roman" pitchFamily="18" charset="0"/>
                <a:cs typeface="Times New Roman" pitchFamily="18" charset="0"/>
              </a:rPr>
              <a:t>mấy</a:t>
            </a:r>
            <a:r>
              <a:rPr lang="en-US" sz="2400" i="1">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giò thì ra đẩy xe bò với anh ấy.</a:t>
            </a:r>
          </a:p>
          <a:p>
            <a:pPr algn="just" eaLnBrk="1" hangingPunct="1"/>
            <a:r>
              <a:rPr lang="en-US" sz="2400" i="1">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Thị </a:t>
            </a:r>
            <a:r>
              <a:rPr lang="en-US" sz="2400" i="1" u="sng">
                <a:solidFill>
                  <a:srgbClr val="000000"/>
                </a:solidFill>
                <a:latin typeface="Times New Roman" pitchFamily="18" charset="0"/>
                <a:cs typeface="Times New Roman" pitchFamily="18" charset="0"/>
              </a:rPr>
              <a:t>cong cớn</a:t>
            </a:r>
            <a:r>
              <a:rPr lang="en-US" sz="2400" i="1">
                <a:solidFill>
                  <a:srgbClr val="000000"/>
                </a:solidFill>
                <a:latin typeface="Times New Roman" pitchFamily="18" charset="0"/>
                <a:cs typeface="Times New Roman" pitchFamily="18" charset="0"/>
              </a:rPr>
              <a:t>:</a:t>
            </a:r>
          </a:p>
          <a:p>
            <a:pPr algn="just" eaLnBrk="1" hangingPunct="1"/>
            <a:r>
              <a:rPr lang="en-US" sz="2400" i="1">
                <a:latin typeface="Times New Roman" pitchFamily="18" charset="0"/>
                <a:cs typeface="Times New Roman" pitchFamily="18" charset="0"/>
              </a:rPr>
              <a:t> </a:t>
            </a:r>
            <a:r>
              <a:rPr lang="en-US" sz="2400" i="1">
                <a:solidFill>
                  <a:schemeClr val="bg1"/>
                </a:solidFill>
                <a:latin typeface="Times New Roman" pitchFamily="18" charset="0"/>
                <a:cs typeface="Times New Roman" pitchFamily="18" charset="0"/>
              </a:rPr>
              <a:t>-</a:t>
            </a:r>
            <a:r>
              <a:rPr lang="en-US" sz="2400" i="1">
                <a:latin typeface="Times New Roman" pitchFamily="18" charset="0"/>
                <a:cs typeface="Times New Roman" pitchFamily="18" charset="0"/>
              </a:rPr>
              <a:t> </a:t>
            </a:r>
            <a:r>
              <a:rPr lang="en-US" sz="2400" i="1">
                <a:solidFill>
                  <a:srgbClr val="FF33CC"/>
                </a:solidFill>
                <a:latin typeface="Times New Roman" pitchFamily="18" charset="0"/>
                <a:cs typeface="Times New Roman" pitchFamily="18" charset="0"/>
              </a:rPr>
              <a:t>Có khối</a:t>
            </a:r>
            <a:r>
              <a:rPr lang="en-US" sz="2400" i="1">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cơm trắng</a:t>
            </a:r>
            <a:r>
              <a:rPr lang="en-US" sz="2400" i="1">
                <a:latin typeface="Times New Roman" pitchFamily="18" charset="0"/>
                <a:cs typeface="Times New Roman" pitchFamily="18" charset="0"/>
              </a:rPr>
              <a:t> </a:t>
            </a:r>
            <a:r>
              <a:rPr lang="en-US" sz="2400" i="1">
                <a:solidFill>
                  <a:srgbClr val="FF33CC"/>
                </a:solidFill>
                <a:latin typeface="Times New Roman" pitchFamily="18" charset="0"/>
                <a:cs typeface="Times New Roman" pitchFamily="18" charset="0"/>
              </a:rPr>
              <a:t>mấy </a:t>
            </a:r>
            <a:r>
              <a:rPr lang="en-US" sz="2400" i="1">
                <a:solidFill>
                  <a:srgbClr val="000000"/>
                </a:solidFill>
                <a:latin typeface="Times New Roman" pitchFamily="18" charset="0"/>
                <a:cs typeface="Times New Roman" pitchFamily="18" charset="0"/>
              </a:rPr>
              <a:t>giò</a:t>
            </a:r>
            <a:r>
              <a:rPr lang="en-US" sz="2400" i="1">
                <a:solidFill>
                  <a:srgbClr val="FFCC00"/>
                </a:solidFill>
                <a:latin typeface="Times New Roman" pitchFamily="18" charset="0"/>
                <a:cs typeface="Times New Roman" pitchFamily="18" charset="0"/>
              </a:rPr>
              <a:t> </a:t>
            </a:r>
            <a:r>
              <a:rPr lang="en-US" sz="2400" i="1">
                <a:solidFill>
                  <a:srgbClr val="FF9900"/>
                </a:solidFill>
                <a:latin typeface="Times New Roman" pitchFamily="18" charset="0"/>
                <a:cs typeface="Times New Roman" pitchFamily="18" charset="0"/>
              </a:rPr>
              <a:t>đấy</a:t>
            </a:r>
            <a:r>
              <a:rPr lang="en-US" sz="2400" i="1">
                <a:latin typeface="Times New Roman" pitchFamily="18" charset="0"/>
                <a:cs typeface="Times New Roman" pitchFamily="18" charset="0"/>
              </a:rPr>
              <a:t>! </a:t>
            </a:r>
            <a:r>
              <a:rPr lang="en-US" sz="2400" i="1">
                <a:solidFill>
                  <a:srgbClr val="57C75A"/>
                </a:solidFill>
                <a:latin typeface="Times New Roman" pitchFamily="18" charset="0"/>
                <a:cs typeface="Times New Roman" pitchFamily="18" charset="0"/>
              </a:rPr>
              <a:t>Này,</a:t>
            </a:r>
            <a:r>
              <a:rPr lang="en-US" sz="2400" i="1">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nhà tôi</a:t>
            </a:r>
            <a:r>
              <a:rPr lang="en-US" sz="2400" i="1">
                <a:solidFill>
                  <a:srgbClr val="57C75A"/>
                </a:solidFill>
                <a:latin typeface="Times New Roman" pitchFamily="18" charset="0"/>
                <a:cs typeface="Times New Roman" pitchFamily="18" charset="0"/>
              </a:rPr>
              <a:t> ơi</a:t>
            </a:r>
            <a:r>
              <a:rPr lang="en-US" sz="2400" i="1">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nói thật hay</a:t>
            </a:r>
            <a:r>
              <a:rPr lang="en-US" sz="2400" i="1">
                <a:latin typeface="Times New Roman" pitchFamily="18" charset="0"/>
                <a:cs typeface="Times New Roman" pitchFamily="18" charset="0"/>
              </a:rPr>
              <a:t> </a:t>
            </a:r>
            <a:r>
              <a:rPr lang="en-US" sz="2400" i="1">
                <a:solidFill>
                  <a:srgbClr val="FF33CC"/>
                </a:solidFill>
                <a:latin typeface="Times New Roman" pitchFamily="18" charset="0"/>
                <a:cs typeface="Times New Roman" pitchFamily="18" charset="0"/>
              </a:rPr>
              <a:t>nói khoác</a:t>
            </a:r>
            <a:r>
              <a:rPr lang="en-US" sz="2400" i="1">
                <a:latin typeface="Times New Roman" pitchFamily="18" charset="0"/>
                <a:cs typeface="Times New Roman" pitchFamily="18" charset="0"/>
              </a:rPr>
              <a:t> </a:t>
            </a:r>
            <a:r>
              <a:rPr lang="en-US" sz="2400" i="1">
                <a:solidFill>
                  <a:srgbClr val="FF9900"/>
                </a:solidFill>
                <a:latin typeface="Times New Roman" pitchFamily="18" charset="0"/>
                <a:cs typeface="Times New Roman" pitchFamily="18" charset="0"/>
              </a:rPr>
              <a:t>đấy?</a:t>
            </a:r>
          </a:p>
          <a:p>
            <a:pPr algn="just" eaLnBrk="1" hangingPunct="1"/>
            <a:r>
              <a:rPr lang="en-US" sz="2400" i="1">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Tràng ngoái cổ lại vuốt mồ hôi trên mặt cười:</a:t>
            </a:r>
          </a:p>
          <a:p>
            <a:pPr algn="just" eaLnBrk="1" hangingPunct="1"/>
            <a:r>
              <a:rPr lang="en-US" sz="2400" i="1">
                <a:solidFill>
                  <a:schemeClr val="bg1"/>
                </a:solidFill>
                <a:latin typeface="Times New Roman" pitchFamily="18" charset="0"/>
                <a:cs typeface="Times New Roman" pitchFamily="18" charset="0"/>
              </a:rPr>
              <a:t>-</a:t>
            </a:r>
            <a:r>
              <a:rPr lang="en-US" sz="2400" i="1">
                <a:latin typeface="Times New Roman" pitchFamily="18" charset="0"/>
                <a:cs typeface="Times New Roman" pitchFamily="18" charset="0"/>
              </a:rPr>
              <a:t> </a:t>
            </a:r>
            <a:r>
              <a:rPr lang="en-US" sz="2400" i="1">
                <a:solidFill>
                  <a:srgbClr val="FF9900"/>
                </a:solidFill>
                <a:latin typeface="Times New Roman" pitchFamily="18" charset="0"/>
                <a:cs typeface="Times New Roman" pitchFamily="18" charset="0"/>
              </a:rPr>
              <a:t>Thật đấy</a:t>
            </a:r>
            <a:r>
              <a:rPr lang="en-US" sz="2400" i="1">
                <a:solidFill>
                  <a:srgbClr val="000000"/>
                </a:solidFill>
                <a:latin typeface="Times New Roman" pitchFamily="18" charset="0"/>
                <a:cs typeface="Times New Roman" pitchFamily="18" charset="0"/>
              </a:rPr>
              <a:t>, có đẩy thì ra mau lên!</a:t>
            </a:r>
          </a:p>
          <a:p>
            <a:pPr algn="just" eaLnBrk="1" hangingPunct="1"/>
            <a:r>
              <a:rPr lang="en-US" sz="2400" i="1">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Thị vùng đứng dậy, lon ton chạy lại đẩy xe cho Tràng.</a:t>
            </a:r>
          </a:p>
          <a:p>
            <a:pPr algn="just" eaLnBrk="1" hangingPunct="1"/>
            <a:r>
              <a:rPr lang="en-US" sz="2400" i="1">
                <a:solidFill>
                  <a:schemeClr val="bg1"/>
                </a:solidFill>
                <a:latin typeface="Times New Roman" pitchFamily="18" charset="0"/>
                <a:cs typeface="Times New Roman" pitchFamily="18" charset="0"/>
              </a:rPr>
              <a:t>-</a:t>
            </a:r>
            <a:r>
              <a:rPr lang="en-US" sz="2400" i="1">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Đã thật thì đẩy chứ</a:t>
            </a:r>
            <a:r>
              <a:rPr lang="en-US" sz="2400" i="1">
                <a:latin typeface="Times New Roman" pitchFamily="18" charset="0"/>
                <a:cs typeface="Times New Roman" pitchFamily="18" charset="0"/>
              </a:rPr>
              <a:t> </a:t>
            </a:r>
            <a:r>
              <a:rPr lang="en-US" sz="2400" i="1">
                <a:solidFill>
                  <a:srgbClr val="FF33CC"/>
                </a:solidFill>
                <a:latin typeface="Times New Roman" pitchFamily="18" charset="0"/>
                <a:cs typeface="Times New Roman" pitchFamily="18" charset="0"/>
              </a:rPr>
              <a:t>sợ gì,</a:t>
            </a:r>
            <a:r>
              <a:rPr lang="en-US" sz="2400" i="1">
                <a:latin typeface="Times New Roman" pitchFamily="18" charset="0"/>
                <a:cs typeface="Times New Roman" pitchFamily="18" charset="0"/>
              </a:rPr>
              <a:t> </a:t>
            </a:r>
            <a:r>
              <a:rPr lang="en-US" sz="2400" i="1">
                <a:solidFill>
                  <a:srgbClr val="FF33CC"/>
                </a:solidFill>
                <a:latin typeface="Times New Roman" pitchFamily="18" charset="0"/>
                <a:cs typeface="Times New Roman" pitchFamily="18" charset="0"/>
              </a:rPr>
              <a:t>đằng ấy</a:t>
            </a:r>
            <a:r>
              <a:rPr lang="en-US" sz="2400" i="1">
                <a:latin typeface="Times New Roman" pitchFamily="18" charset="0"/>
                <a:cs typeface="Times New Roman" pitchFamily="18" charset="0"/>
              </a:rPr>
              <a:t> </a:t>
            </a:r>
            <a:r>
              <a:rPr lang="en-US" sz="2400" i="1">
                <a:solidFill>
                  <a:srgbClr val="FF9900"/>
                </a:solidFill>
                <a:latin typeface="Times New Roman" pitchFamily="18" charset="0"/>
                <a:cs typeface="Times New Roman" pitchFamily="18" charset="0"/>
              </a:rPr>
              <a:t>nhỉ.</a:t>
            </a:r>
            <a:r>
              <a:rPr lang="en-US" sz="2400" i="1">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-Thị </a:t>
            </a:r>
            <a:r>
              <a:rPr lang="en-US" sz="2400" i="1" u="sng">
                <a:solidFill>
                  <a:srgbClr val="000000"/>
                </a:solidFill>
                <a:latin typeface="Times New Roman" pitchFamily="18" charset="0"/>
                <a:cs typeface="Times New Roman" pitchFamily="18" charset="0"/>
              </a:rPr>
              <a:t>liếc mắt</a:t>
            </a:r>
            <a:r>
              <a:rPr lang="en-US" sz="2400" i="1">
                <a:solidFill>
                  <a:srgbClr val="000000"/>
                </a:solidFill>
                <a:latin typeface="Times New Roman" pitchFamily="18" charset="0"/>
                <a:cs typeface="Times New Roman" pitchFamily="18" charset="0"/>
              </a:rPr>
              <a:t>, </a:t>
            </a:r>
            <a:r>
              <a:rPr lang="en-US" sz="2400" i="1" u="sng">
                <a:solidFill>
                  <a:srgbClr val="000000"/>
                </a:solidFill>
                <a:latin typeface="Times New Roman" pitchFamily="18" charset="0"/>
                <a:cs typeface="Times New Roman" pitchFamily="18" charset="0"/>
              </a:rPr>
              <a:t>cười tít.</a:t>
            </a:r>
          </a:p>
          <a:p>
            <a:pPr algn="just"/>
            <a:endParaRPr lang="en-US" sz="2400">
              <a:solidFill>
                <a:srgbClr val="000000"/>
              </a:solidFill>
              <a:latin typeface="Times New Roman" pitchFamily="18" charset="0"/>
              <a:cs typeface="Times New Roman" pitchFamily="18" charset="0"/>
            </a:endParaRPr>
          </a:p>
        </p:txBody>
      </p:sp>
      <p:sp>
        <p:nvSpPr>
          <p:cNvPr id="41987" name="Text Box 3"/>
          <p:cNvSpPr txBox="1">
            <a:spLocks noChangeArrowheads="1"/>
          </p:cNvSpPr>
          <p:nvPr/>
        </p:nvSpPr>
        <p:spPr bwMode="auto">
          <a:xfrm>
            <a:off x="5867400" y="1447800"/>
            <a:ext cx="3276600" cy="293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I-Cooper" pitchFamily="2" charset="0"/>
                <a:cs typeface="Arial" charset="0"/>
              </a:defRPr>
            </a:lvl1pPr>
            <a:lvl2pPr marL="742950" indent="-285750">
              <a:defRPr>
                <a:solidFill>
                  <a:schemeClr val="tx1"/>
                </a:solidFill>
                <a:latin typeface="VNI-Cooper" pitchFamily="2" charset="0"/>
                <a:cs typeface="Arial" charset="0"/>
              </a:defRPr>
            </a:lvl2pPr>
            <a:lvl3pPr marL="1143000" indent="-228600">
              <a:defRPr>
                <a:solidFill>
                  <a:schemeClr val="tx1"/>
                </a:solidFill>
                <a:latin typeface="VNI-Cooper" pitchFamily="2" charset="0"/>
                <a:cs typeface="Arial" charset="0"/>
              </a:defRPr>
            </a:lvl3pPr>
            <a:lvl4pPr marL="1600200" indent="-228600">
              <a:defRPr>
                <a:solidFill>
                  <a:schemeClr val="tx1"/>
                </a:solidFill>
                <a:latin typeface="VNI-Cooper" pitchFamily="2" charset="0"/>
                <a:cs typeface="Arial" charset="0"/>
              </a:defRPr>
            </a:lvl4pPr>
            <a:lvl5pPr marL="2057400" indent="-228600">
              <a:defRPr>
                <a:solidFill>
                  <a:schemeClr val="tx1"/>
                </a:solidFill>
                <a:latin typeface="VNI-Cooper" pitchFamily="2" charset="0"/>
                <a:cs typeface="Arial" charset="0"/>
              </a:defRPr>
            </a:lvl5pPr>
            <a:lvl6pPr marL="2514600" indent="-228600" eaLnBrk="0" fontAlgn="base" hangingPunct="0">
              <a:spcBef>
                <a:spcPct val="0"/>
              </a:spcBef>
              <a:spcAft>
                <a:spcPct val="0"/>
              </a:spcAft>
              <a:defRPr>
                <a:solidFill>
                  <a:schemeClr val="tx1"/>
                </a:solidFill>
                <a:latin typeface="VNI-Cooper" pitchFamily="2" charset="0"/>
                <a:cs typeface="Arial" charset="0"/>
              </a:defRPr>
            </a:lvl6pPr>
            <a:lvl7pPr marL="2971800" indent="-228600" eaLnBrk="0" fontAlgn="base" hangingPunct="0">
              <a:spcBef>
                <a:spcPct val="0"/>
              </a:spcBef>
              <a:spcAft>
                <a:spcPct val="0"/>
              </a:spcAft>
              <a:defRPr>
                <a:solidFill>
                  <a:schemeClr val="tx1"/>
                </a:solidFill>
                <a:latin typeface="VNI-Cooper" pitchFamily="2" charset="0"/>
                <a:cs typeface="Arial" charset="0"/>
              </a:defRPr>
            </a:lvl7pPr>
            <a:lvl8pPr marL="3429000" indent="-228600" eaLnBrk="0" fontAlgn="base" hangingPunct="0">
              <a:spcBef>
                <a:spcPct val="0"/>
              </a:spcBef>
              <a:spcAft>
                <a:spcPct val="0"/>
              </a:spcAft>
              <a:defRPr>
                <a:solidFill>
                  <a:schemeClr val="tx1"/>
                </a:solidFill>
                <a:latin typeface="VNI-Cooper" pitchFamily="2" charset="0"/>
                <a:cs typeface="Arial" charset="0"/>
              </a:defRPr>
            </a:lvl8pPr>
            <a:lvl9pPr marL="3886200" indent="-228600" eaLnBrk="0" fontAlgn="base" hangingPunct="0">
              <a:spcBef>
                <a:spcPct val="0"/>
              </a:spcBef>
              <a:spcAft>
                <a:spcPct val="0"/>
              </a:spcAft>
              <a:defRPr>
                <a:solidFill>
                  <a:schemeClr val="tx1"/>
                </a:solidFill>
                <a:latin typeface="VNI-Cooper" pitchFamily="2" charset="0"/>
                <a:cs typeface="Arial" charset="0"/>
              </a:defRPr>
            </a:lvl9pPr>
          </a:lstStyle>
          <a:p>
            <a:pPr algn="just">
              <a:lnSpc>
                <a:spcPct val="70000"/>
              </a:lnSpc>
              <a:spcBef>
                <a:spcPct val="45000"/>
              </a:spcBef>
              <a:buFontTx/>
              <a:buChar char="-"/>
            </a:pPr>
            <a:r>
              <a:rPr lang="en-US" sz="2400" b="1">
                <a:solidFill>
                  <a:srgbClr val="FF3300"/>
                </a:solidFill>
                <a:latin typeface="Times New Roman" pitchFamily="18" charset="0"/>
                <a:cs typeface="Times New Roman" pitchFamily="18" charset="0"/>
              </a:rPr>
              <a:t> </a:t>
            </a:r>
            <a:r>
              <a:rPr lang="en-US" sz="2400">
                <a:solidFill>
                  <a:srgbClr val="FF3300"/>
                </a:solidFill>
                <a:latin typeface="Times New Roman" pitchFamily="18" charset="0"/>
                <a:cs typeface="Times New Roman" pitchFamily="18" charset="0"/>
              </a:rPr>
              <a:t>Từ hô gọi</a:t>
            </a:r>
          </a:p>
          <a:p>
            <a:pPr algn="just">
              <a:lnSpc>
                <a:spcPct val="70000"/>
              </a:lnSpc>
              <a:spcBef>
                <a:spcPct val="45000"/>
              </a:spcBef>
              <a:buFontTx/>
              <a:buChar char="-"/>
            </a:pPr>
            <a:r>
              <a:rPr lang="en-US" sz="2400">
                <a:solidFill>
                  <a:srgbClr val="FF3300"/>
                </a:solidFill>
                <a:latin typeface="Times New Roman" pitchFamily="18" charset="0"/>
                <a:cs typeface="Times New Roman" pitchFamily="18" charset="0"/>
              </a:rPr>
              <a:t> Từ tình thái</a:t>
            </a:r>
          </a:p>
          <a:p>
            <a:pPr algn="just">
              <a:lnSpc>
                <a:spcPct val="70000"/>
              </a:lnSpc>
              <a:spcBef>
                <a:spcPct val="45000"/>
              </a:spcBef>
              <a:buFontTx/>
              <a:buChar char="-"/>
            </a:pPr>
            <a:r>
              <a:rPr lang="en-US" sz="2400">
                <a:solidFill>
                  <a:srgbClr val="FF3300"/>
                </a:solidFill>
                <a:latin typeface="Times New Roman" pitchFamily="18" charset="0"/>
                <a:cs typeface="Times New Roman" pitchFamily="18" charset="0"/>
              </a:rPr>
              <a:t> Khẩu ngữ</a:t>
            </a:r>
          </a:p>
          <a:p>
            <a:pPr algn="just">
              <a:lnSpc>
                <a:spcPct val="70000"/>
              </a:lnSpc>
              <a:spcBef>
                <a:spcPct val="45000"/>
              </a:spcBef>
              <a:buFontTx/>
              <a:buChar char="-"/>
            </a:pPr>
            <a:r>
              <a:rPr lang="en-US" sz="2400">
                <a:solidFill>
                  <a:srgbClr val="FF3300"/>
                </a:solidFill>
                <a:latin typeface="Times New Roman" pitchFamily="18" charset="0"/>
                <a:cs typeface="Times New Roman" pitchFamily="18" charset="0"/>
              </a:rPr>
              <a:t> Phối hợp giữa lời nói và cử chỉ </a:t>
            </a:r>
          </a:p>
          <a:p>
            <a:pPr algn="just">
              <a:lnSpc>
                <a:spcPct val="80000"/>
              </a:lnSpc>
              <a:spcBef>
                <a:spcPct val="45000"/>
              </a:spcBef>
              <a:buFontTx/>
              <a:buChar char="-"/>
            </a:pPr>
            <a:r>
              <a:rPr lang="en-US" sz="2400">
                <a:solidFill>
                  <a:srgbClr val="FF3300"/>
                </a:solidFill>
                <a:latin typeface="Times New Roman" pitchFamily="18" charset="0"/>
                <a:cs typeface="Times New Roman" pitchFamily="18" charset="0"/>
              </a:rPr>
              <a:t> Hai nhân vật thay vai nhau (nói – nghe: giữa Tràng và cô gái)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diamond(in)">
                                      <p:cBhvr>
                                        <p:cTn id="7" dur="1000"/>
                                        <p:tgtEl>
                                          <p:spTgt spid="419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41987">
                                            <p:txEl>
                                              <p:pRg st="0" end="0"/>
                                            </p:txEl>
                                          </p:spTgt>
                                        </p:tgtEl>
                                        <p:attrNameLst>
                                          <p:attrName>style.visibility</p:attrName>
                                        </p:attrNameLst>
                                      </p:cBhvr>
                                      <p:to>
                                        <p:strVal val="visible"/>
                                      </p:to>
                                    </p:set>
                                    <p:anim calcmode="lin" valueType="num">
                                      <p:cBhvr>
                                        <p:cTn id="12" dur="500" fill="hold"/>
                                        <p:tgtEl>
                                          <p:spTgt spid="41987">
                                            <p:txEl>
                                              <p:pRg st="0" end="0"/>
                                            </p:txEl>
                                          </p:spTgt>
                                        </p:tgtEl>
                                        <p:attrNameLst>
                                          <p:attrName>ppt_w</p:attrName>
                                        </p:attrNameLst>
                                      </p:cBhvr>
                                      <p:tavLst>
                                        <p:tav tm="0">
                                          <p:val>
                                            <p:strVal val="#ppt_w*0.70"/>
                                          </p:val>
                                        </p:tav>
                                        <p:tav tm="100000">
                                          <p:val>
                                            <p:strVal val="#ppt_w"/>
                                          </p:val>
                                        </p:tav>
                                      </p:tavLst>
                                    </p:anim>
                                    <p:anim calcmode="lin" valueType="num">
                                      <p:cBhvr>
                                        <p:cTn id="13" dur="500" fill="hold"/>
                                        <p:tgtEl>
                                          <p:spTgt spid="41987">
                                            <p:txEl>
                                              <p:pRg st="0" end="0"/>
                                            </p:txEl>
                                          </p:spTgt>
                                        </p:tgtEl>
                                        <p:attrNameLst>
                                          <p:attrName>ppt_h</p:attrName>
                                        </p:attrNameLst>
                                      </p:cBhvr>
                                      <p:tavLst>
                                        <p:tav tm="0">
                                          <p:val>
                                            <p:strVal val="#ppt_h"/>
                                          </p:val>
                                        </p:tav>
                                        <p:tav tm="100000">
                                          <p:val>
                                            <p:strVal val="#ppt_h"/>
                                          </p:val>
                                        </p:tav>
                                      </p:tavLst>
                                    </p:anim>
                                    <p:animEffect transition="in" filter="fade">
                                      <p:cBhvr>
                                        <p:cTn id="14" dur="500"/>
                                        <p:tgtEl>
                                          <p:spTgt spid="4198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nodeType="clickEffect">
                                  <p:stCondLst>
                                    <p:cond delay="0"/>
                                  </p:stCondLst>
                                  <p:childTnLst>
                                    <p:set>
                                      <p:cBhvr>
                                        <p:cTn id="18" dur="1" fill="hold">
                                          <p:stCondLst>
                                            <p:cond delay="0"/>
                                          </p:stCondLst>
                                        </p:cTn>
                                        <p:tgtEl>
                                          <p:spTgt spid="41987">
                                            <p:txEl>
                                              <p:pRg st="1" end="1"/>
                                            </p:txEl>
                                          </p:spTgt>
                                        </p:tgtEl>
                                        <p:attrNameLst>
                                          <p:attrName>style.visibility</p:attrName>
                                        </p:attrNameLst>
                                      </p:cBhvr>
                                      <p:to>
                                        <p:strVal val="visible"/>
                                      </p:to>
                                    </p:set>
                                    <p:anim calcmode="lin" valueType="num">
                                      <p:cBhvr>
                                        <p:cTn id="19" dur="500" fill="hold"/>
                                        <p:tgtEl>
                                          <p:spTgt spid="41987">
                                            <p:txEl>
                                              <p:pRg st="1" end="1"/>
                                            </p:txEl>
                                          </p:spTgt>
                                        </p:tgtEl>
                                        <p:attrNameLst>
                                          <p:attrName>ppt_w</p:attrName>
                                        </p:attrNameLst>
                                      </p:cBhvr>
                                      <p:tavLst>
                                        <p:tav tm="0">
                                          <p:val>
                                            <p:strVal val="#ppt_w*0.70"/>
                                          </p:val>
                                        </p:tav>
                                        <p:tav tm="100000">
                                          <p:val>
                                            <p:strVal val="#ppt_w"/>
                                          </p:val>
                                        </p:tav>
                                      </p:tavLst>
                                    </p:anim>
                                    <p:anim calcmode="lin" valueType="num">
                                      <p:cBhvr>
                                        <p:cTn id="20" dur="500" fill="hold"/>
                                        <p:tgtEl>
                                          <p:spTgt spid="41987">
                                            <p:txEl>
                                              <p:pRg st="1" end="1"/>
                                            </p:txEl>
                                          </p:spTgt>
                                        </p:tgtEl>
                                        <p:attrNameLst>
                                          <p:attrName>ppt_h</p:attrName>
                                        </p:attrNameLst>
                                      </p:cBhvr>
                                      <p:tavLst>
                                        <p:tav tm="0">
                                          <p:val>
                                            <p:strVal val="#ppt_h"/>
                                          </p:val>
                                        </p:tav>
                                        <p:tav tm="100000">
                                          <p:val>
                                            <p:strVal val="#ppt_h"/>
                                          </p:val>
                                        </p:tav>
                                      </p:tavLst>
                                    </p:anim>
                                    <p:animEffect transition="in" filter="fade">
                                      <p:cBhvr>
                                        <p:cTn id="21" dur="500"/>
                                        <p:tgtEl>
                                          <p:spTgt spid="41987">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5" presetClass="entr" presetSubtype="0" fill="hold" nodeType="clickEffect">
                                  <p:stCondLst>
                                    <p:cond delay="0"/>
                                  </p:stCondLst>
                                  <p:childTnLst>
                                    <p:set>
                                      <p:cBhvr>
                                        <p:cTn id="25" dur="1" fill="hold">
                                          <p:stCondLst>
                                            <p:cond delay="0"/>
                                          </p:stCondLst>
                                        </p:cTn>
                                        <p:tgtEl>
                                          <p:spTgt spid="41987">
                                            <p:txEl>
                                              <p:pRg st="2" end="2"/>
                                            </p:txEl>
                                          </p:spTgt>
                                        </p:tgtEl>
                                        <p:attrNameLst>
                                          <p:attrName>style.visibility</p:attrName>
                                        </p:attrNameLst>
                                      </p:cBhvr>
                                      <p:to>
                                        <p:strVal val="visible"/>
                                      </p:to>
                                    </p:set>
                                    <p:anim calcmode="lin" valueType="num">
                                      <p:cBhvr>
                                        <p:cTn id="26" dur="500" fill="hold"/>
                                        <p:tgtEl>
                                          <p:spTgt spid="41987">
                                            <p:txEl>
                                              <p:pRg st="2" end="2"/>
                                            </p:txEl>
                                          </p:spTgt>
                                        </p:tgtEl>
                                        <p:attrNameLst>
                                          <p:attrName>ppt_w</p:attrName>
                                        </p:attrNameLst>
                                      </p:cBhvr>
                                      <p:tavLst>
                                        <p:tav tm="0">
                                          <p:val>
                                            <p:strVal val="#ppt_w*0.70"/>
                                          </p:val>
                                        </p:tav>
                                        <p:tav tm="100000">
                                          <p:val>
                                            <p:strVal val="#ppt_w"/>
                                          </p:val>
                                        </p:tav>
                                      </p:tavLst>
                                    </p:anim>
                                    <p:anim calcmode="lin" valueType="num">
                                      <p:cBhvr>
                                        <p:cTn id="27" dur="500" fill="hold"/>
                                        <p:tgtEl>
                                          <p:spTgt spid="41987">
                                            <p:txEl>
                                              <p:pRg st="2" end="2"/>
                                            </p:txEl>
                                          </p:spTgt>
                                        </p:tgtEl>
                                        <p:attrNameLst>
                                          <p:attrName>ppt_h</p:attrName>
                                        </p:attrNameLst>
                                      </p:cBhvr>
                                      <p:tavLst>
                                        <p:tav tm="0">
                                          <p:val>
                                            <p:strVal val="#ppt_h"/>
                                          </p:val>
                                        </p:tav>
                                        <p:tav tm="100000">
                                          <p:val>
                                            <p:strVal val="#ppt_h"/>
                                          </p:val>
                                        </p:tav>
                                      </p:tavLst>
                                    </p:anim>
                                    <p:animEffect transition="in" filter="fade">
                                      <p:cBhvr>
                                        <p:cTn id="28" dur="500"/>
                                        <p:tgtEl>
                                          <p:spTgt spid="41987">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5" presetClass="entr" presetSubtype="0" fill="hold" nodeType="clickEffect">
                                  <p:stCondLst>
                                    <p:cond delay="0"/>
                                  </p:stCondLst>
                                  <p:childTnLst>
                                    <p:set>
                                      <p:cBhvr>
                                        <p:cTn id="32" dur="1" fill="hold">
                                          <p:stCondLst>
                                            <p:cond delay="0"/>
                                          </p:stCondLst>
                                        </p:cTn>
                                        <p:tgtEl>
                                          <p:spTgt spid="41987">
                                            <p:txEl>
                                              <p:pRg st="3" end="3"/>
                                            </p:txEl>
                                          </p:spTgt>
                                        </p:tgtEl>
                                        <p:attrNameLst>
                                          <p:attrName>style.visibility</p:attrName>
                                        </p:attrNameLst>
                                      </p:cBhvr>
                                      <p:to>
                                        <p:strVal val="visible"/>
                                      </p:to>
                                    </p:set>
                                    <p:anim calcmode="lin" valueType="num">
                                      <p:cBhvr>
                                        <p:cTn id="33" dur="500" fill="hold"/>
                                        <p:tgtEl>
                                          <p:spTgt spid="41987">
                                            <p:txEl>
                                              <p:pRg st="3" end="3"/>
                                            </p:txEl>
                                          </p:spTgt>
                                        </p:tgtEl>
                                        <p:attrNameLst>
                                          <p:attrName>ppt_w</p:attrName>
                                        </p:attrNameLst>
                                      </p:cBhvr>
                                      <p:tavLst>
                                        <p:tav tm="0">
                                          <p:val>
                                            <p:strVal val="#ppt_w*0.70"/>
                                          </p:val>
                                        </p:tav>
                                        <p:tav tm="100000">
                                          <p:val>
                                            <p:strVal val="#ppt_w"/>
                                          </p:val>
                                        </p:tav>
                                      </p:tavLst>
                                    </p:anim>
                                    <p:anim calcmode="lin" valueType="num">
                                      <p:cBhvr>
                                        <p:cTn id="34" dur="500" fill="hold"/>
                                        <p:tgtEl>
                                          <p:spTgt spid="41987">
                                            <p:txEl>
                                              <p:pRg st="3" end="3"/>
                                            </p:txEl>
                                          </p:spTgt>
                                        </p:tgtEl>
                                        <p:attrNameLst>
                                          <p:attrName>ppt_h</p:attrName>
                                        </p:attrNameLst>
                                      </p:cBhvr>
                                      <p:tavLst>
                                        <p:tav tm="0">
                                          <p:val>
                                            <p:strVal val="#ppt_h"/>
                                          </p:val>
                                        </p:tav>
                                        <p:tav tm="100000">
                                          <p:val>
                                            <p:strVal val="#ppt_h"/>
                                          </p:val>
                                        </p:tav>
                                      </p:tavLst>
                                    </p:anim>
                                    <p:animEffect transition="in" filter="fade">
                                      <p:cBhvr>
                                        <p:cTn id="35" dur="500"/>
                                        <p:tgtEl>
                                          <p:spTgt spid="41987">
                                            <p:txEl>
                                              <p:pRg st="3" end="3"/>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5" presetClass="entr" presetSubtype="0" fill="hold" nodeType="clickEffect">
                                  <p:stCondLst>
                                    <p:cond delay="0"/>
                                  </p:stCondLst>
                                  <p:childTnLst>
                                    <p:set>
                                      <p:cBhvr>
                                        <p:cTn id="39" dur="1" fill="hold">
                                          <p:stCondLst>
                                            <p:cond delay="0"/>
                                          </p:stCondLst>
                                        </p:cTn>
                                        <p:tgtEl>
                                          <p:spTgt spid="41987">
                                            <p:txEl>
                                              <p:pRg st="4" end="4"/>
                                            </p:txEl>
                                          </p:spTgt>
                                        </p:tgtEl>
                                        <p:attrNameLst>
                                          <p:attrName>style.visibility</p:attrName>
                                        </p:attrNameLst>
                                      </p:cBhvr>
                                      <p:to>
                                        <p:strVal val="visible"/>
                                      </p:to>
                                    </p:set>
                                    <p:anim calcmode="lin" valueType="num">
                                      <p:cBhvr>
                                        <p:cTn id="40" dur="500" fill="hold"/>
                                        <p:tgtEl>
                                          <p:spTgt spid="41987">
                                            <p:txEl>
                                              <p:pRg st="4" end="4"/>
                                            </p:txEl>
                                          </p:spTgt>
                                        </p:tgtEl>
                                        <p:attrNameLst>
                                          <p:attrName>ppt_w</p:attrName>
                                        </p:attrNameLst>
                                      </p:cBhvr>
                                      <p:tavLst>
                                        <p:tav tm="0">
                                          <p:val>
                                            <p:strVal val="#ppt_w*0.70"/>
                                          </p:val>
                                        </p:tav>
                                        <p:tav tm="100000">
                                          <p:val>
                                            <p:strVal val="#ppt_w"/>
                                          </p:val>
                                        </p:tav>
                                      </p:tavLst>
                                    </p:anim>
                                    <p:anim calcmode="lin" valueType="num">
                                      <p:cBhvr>
                                        <p:cTn id="41" dur="500" fill="hold"/>
                                        <p:tgtEl>
                                          <p:spTgt spid="41987">
                                            <p:txEl>
                                              <p:pRg st="4" end="4"/>
                                            </p:txEl>
                                          </p:spTgt>
                                        </p:tgtEl>
                                        <p:attrNameLst>
                                          <p:attrName>ppt_h</p:attrName>
                                        </p:attrNameLst>
                                      </p:cBhvr>
                                      <p:tavLst>
                                        <p:tav tm="0">
                                          <p:val>
                                            <p:strVal val="#ppt_h"/>
                                          </p:val>
                                        </p:tav>
                                        <p:tav tm="100000">
                                          <p:val>
                                            <p:strVal val="#ppt_h"/>
                                          </p:val>
                                        </p:tav>
                                      </p:tavLst>
                                    </p:anim>
                                    <p:animEffect transition="in" filter="fade">
                                      <p:cBhvr>
                                        <p:cTn id="42" dur="500"/>
                                        <p:tgtEl>
                                          <p:spTgt spid="419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400050" y="228600"/>
            <a:ext cx="8458200" cy="34782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000" b="1" u="sng">
                <a:solidFill>
                  <a:srgbClr val="000000"/>
                </a:solidFill>
                <a:latin typeface="Times New Roman" pitchFamily="18" charset="0"/>
                <a:cs typeface="Times New Roman" pitchFamily="18" charset="0"/>
              </a:rPr>
              <a:t>Bài tập 2:</a:t>
            </a:r>
          </a:p>
          <a:p>
            <a:pPr algn="just"/>
            <a:r>
              <a:rPr lang="en-US" sz="2000" b="1" u="sng">
                <a:solidFill>
                  <a:srgbClr val="FF0000"/>
                </a:solidFill>
                <a:latin typeface="Times New Roman" pitchFamily="18" charset="0"/>
                <a:cs typeface="Times New Roman" pitchFamily="18" charset="0"/>
              </a:rPr>
              <a:t>Phân tích đặc điểm của ngôn ngữ nói:</a:t>
            </a:r>
          </a:p>
          <a:p>
            <a:pPr algn="just"/>
            <a:r>
              <a:rPr lang="en-US">
                <a:latin typeface="Times New Roman" pitchFamily="18" charset="0"/>
                <a:cs typeface="Times New Roman" pitchFamily="18" charset="0"/>
              </a:rPr>
              <a:t>  </a:t>
            </a:r>
            <a:r>
              <a:rPr lang="en-US" sz="2000" i="1">
                <a:solidFill>
                  <a:srgbClr val="000000"/>
                </a:solidFill>
                <a:latin typeface="Times New Roman" pitchFamily="18" charset="0"/>
                <a:cs typeface="Times New Roman" pitchFamily="18" charset="0"/>
              </a:rPr>
              <a:t>Chủ tâm hắn cũng chẳng có ý </a:t>
            </a:r>
            <a:r>
              <a:rPr lang="en-US" sz="2000" i="1">
                <a:solidFill>
                  <a:srgbClr val="FF33CC"/>
                </a:solidFill>
                <a:latin typeface="Times New Roman" pitchFamily="18" charset="0"/>
                <a:cs typeface="Times New Roman" pitchFamily="18" charset="0"/>
              </a:rPr>
              <a:t>chòng ghẹo</a:t>
            </a:r>
            <a:r>
              <a:rPr lang="en-US" sz="2000" i="1">
                <a:solidFill>
                  <a:srgbClr val="000000"/>
                </a:solidFill>
                <a:latin typeface="Times New Roman" pitchFamily="18" charset="0"/>
                <a:cs typeface="Times New Roman" pitchFamily="18" charset="0"/>
              </a:rPr>
              <a:t> cô nào, nhưng mấy cô gái lại cứ đẩy vai cô ả này ra với hắn, </a:t>
            </a:r>
            <a:r>
              <a:rPr lang="en-US" sz="2000" i="1" u="sng">
                <a:solidFill>
                  <a:srgbClr val="000000"/>
                </a:solidFill>
                <a:latin typeface="Times New Roman" pitchFamily="18" charset="0"/>
                <a:cs typeface="Times New Roman" pitchFamily="18" charset="0"/>
              </a:rPr>
              <a:t>cười như nắc nẻ:</a:t>
            </a:r>
          </a:p>
          <a:p>
            <a:pPr algn="just"/>
            <a:r>
              <a:rPr lang="en-US" sz="2000" i="1">
                <a:solidFill>
                  <a:schemeClr val="bg1"/>
                </a:solidFill>
                <a:latin typeface="Times New Roman" pitchFamily="18" charset="0"/>
                <a:cs typeface="Times New Roman" pitchFamily="18" charset="0"/>
              </a:rPr>
              <a:t>-</a:t>
            </a:r>
            <a:r>
              <a:rPr lang="en-US" sz="2000" i="1">
                <a:latin typeface="Times New Roman" pitchFamily="18" charset="0"/>
                <a:cs typeface="Times New Roman" pitchFamily="18" charset="0"/>
              </a:rPr>
              <a:t> </a:t>
            </a:r>
            <a:r>
              <a:rPr lang="en-US" sz="2000" i="1">
                <a:solidFill>
                  <a:srgbClr val="57C75A"/>
                </a:solidFill>
                <a:latin typeface="Times New Roman" pitchFamily="18" charset="0"/>
                <a:cs typeface="Times New Roman" pitchFamily="18" charset="0"/>
              </a:rPr>
              <a:t>Kìa</a:t>
            </a:r>
            <a:r>
              <a:rPr lang="en-US" sz="2000" i="1">
                <a:latin typeface="Times New Roman" pitchFamily="18" charset="0"/>
                <a:cs typeface="Times New Roman" pitchFamily="18" charset="0"/>
              </a:rPr>
              <a:t> </a:t>
            </a:r>
            <a:r>
              <a:rPr lang="en-US" sz="2000" i="1">
                <a:solidFill>
                  <a:srgbClr val="000000"/>
                </a:solidFill>
                <a:latin typeface="Times New Roman" pitchFamily="18" charset="0"/>
                <a:cs typeface="Times New Roman" pitchFamily="18" charset="0"/>
              </a:rPr>
              <a:t>anh ấy gọi! Có muốn ăn cơm trắng</a:t>
            </a:r>
            <a:r>
              <a:rPr lang="en-US" sz="2000" i="1">
                <a:latin typeface="Times New Roman" pitchFamily="18" charset="0"/>
                <a:cs typeface="Times New Roman" pitchFamily="18" charset="0"/>
              </a:rPr>
              <a:t> </a:t>
            </a:r>
            <a:r>
              <a:rPr lang="en-US" sz="2000" i="1">
                <a:solidFill>
                  <a:srgbClr val="FF33CC"/>
                </a:solidFill>
                <a:latin typeface="Times New Roman" pitchFamily="18" charset="0"/>
                <a:cs typeface="Times New Roman" pitchFamily="18" charset="0"/>
              </a:rPr>
              <a:t>mấy</a:t>
            </a:r>
            <a:r>
              <a:rPr lang="en-US" sz="2000" i="1">
                <a:latin typeface="Times New Roman" pitchFamily="18" charset="0"/>
                <a:cs typeface="Times New Roman" pitchFamily="18" charset="0"/>
              </a:rPr>
              <a:t> </a:t>
            </a:r>
            <a:r>
              <a:rPr lang="en-US" sz="2000" i="1">
                <a:solidFill>
                  <a:srgbClr val="000000"/>
                </a:solidFill>
                <a:latin typeface="Times New Roman" pitchFamily="18" charset="0"/>
                <a:cs typeface="Times New Roman" pitchFamily="18" charset="0"/>
              </a:rPr>
              <a:t>giò thì ra đẩy xe bò với anh ấy.</a:t>
            </a:r>
          </a:p>
          <a:p>
            <a:pPr algn="just"/>
            <a:r>
              <a:rPr lang="en-US" sz="2000" i="1">
                <a:latin typeface="Times New Roman" pitchFamily="18" charset="0"/>
                <a:cs typeface="Times New Roman" pitchFamily="18" charset="0"/>
              </a:rPr>
              <a:t>  </a:t>
            </a:r>
            <a:r>
              <a:rPr lang="en-US" sz="2000" i="1">
                <a:solidFill>
                  <a:srgbClr val="000000"/>
                </a:solidFill>
                <a:latin typeface="Times New Roman" pitchFamily="18" charset="0"/>
                <a:cs typeface="Times New Roman" pitchFamily="18" charset="0"/>
              </a:rPr>
              <a:t>Thị </a:t>
            </a:r>
            <a:r>
              <a:rPr lang="en-US" sz="2000" i="1" u="sng">
                <a:solidFill>
                  <a:srgbClr val="000000"/>
                </a:solidFill>
                <a:latin typeface="Times New Roman" pitchFamily="18" charset="0"/>
                <a:cs typeface="Times New Roman" pitchFamily="18" charset="0"/>
              </a:rPr>
              <a:t>cong cớn</a:t>
            </a:r>
            <a:r>
              <a:rPr lang="en-US" sz="2000" i="1">
                <a:solidFill>
                  <a:srgbClr val="000000"/>
                </a:solidFill>
                <a:latin typeface="Times New Roman" pitchFamily="18" charset="0"/>
                <a:cs typeface="Times New Roman" pitchFamily="18" charset="0"/>
              </a:rPr>
              <a:t>:</a:t>
            </a:r>
          </a:p>
          <a:p>
            <a:pPr algn="just"/>
            <a:r>
              <a:rPr lang="en-US" sz="2000" i="1">
                <a:latin typeface="Times New Roman" pitchFamily="18" charset="0"/>
                <a:cs typeface="Times New Roman" pitchFamily="18" charset="0"/>
              </a:rPr>
              <a:t> </a:t>
            </a:r>
            <a:r>
              <a:rPr lang="en-US" sz="2000" i="1">
                <a:solidFill>
                  <a:schemeClr val="bg1"/>
                </a:solidFill>
                <a:latin typeface="Times New Roman" pitchFamily="18" charset="0"/>
                <a:cs typeface="Times New Roman" pitchFamily="18" charset="0"/>
              </a:rPr>
              <a:t>-</a:t>
            </a:r>
            <a:r>
              <a:rPr lang="en-US" sz="2000" i="1">
                <a:latin typeface="Times New Roman" pitchFamily="18" charset="0"/>
                <a:cs typeface="Times New Roman" pitchFamily="18" charset="0"/>
              </a:rPr>
              <a:t> </a:t>
            </a:r>
            <a:r>
              <a:rPr lang="en-US" sz="2000" i="1">
                <a:solidFill>
                  <a:srgbClr val="FF33CC"/>
                </a:solidFill>
                <a:latin typeface="Times New Roman" pitchFamily="18" charset="0"/>
                <a:cs typeface="Times New Roman" pitchFamily="18" charset="0"/>
              </a:rPr>
              <a:t>Có khối</a:t>
            </a:r>
            <a:r>
              <a:rPr lang="en-US" sz="2000" i="1">
                <a:latin typeface="Times New Roman" pitchFamily="18" charset="0"/>
                <a:cs typeface="Times New Roman" pitchFamily="18" charset="0"/>
              </a:rPr>
              <a:t> </a:t>
            </a:r>
            <a:r>
              <a:rPr lang="en-US" sz="2000" i="1">
                <a:solidFill>
                  <a:srgbClr val="000000"/>
                </a:solidFill>
                <a:latin typeface="Times New Roman" pitchFamily="18" charset="0"/>
                <a:cs typeface="Times New Roman" pitchFamily="18" charset="0"/>
              </a:rPr>
              <a:t>cơm trắng</a:t>
            </a:r>
            <a:r>
              <a:rPr lang="en-US" sz="2000" i="1">
                <a:latin typeface="Times New Roman" pitchFamily="18" charset="0"/>
                <a:cs typeface="Times New Roman" pitchFamily="18" charset="0"/>
              </a:rPr>
              <a:t> </a:t>
            </a:r>
            <a:r>
              <a:rPr lang="en-US" sz="2000" i="1">
                <a:solidFill>
                  <a:srgbClr val="FF33CC"/>
                </a:solidFill>
                <a:latin typeface="Times New Roman" pitchFamily="18" charset="0"/>
                <a:cs typeface="Times New Roman" pitchFamily="18" charset="0"/>
              </a:rPr>
              <a:t>mấy </a:t>
            </a:r>
            <a:r>
              <a:rPr lang="en-US" sz="2000" i="1">
                <a:solidFill>
                  <a:srgbClr val="000000"/>
                </a:solidFill>
                <a:latin typeface="Times New Roman" pitchFamily="18" charset="0"/>
                <a:cs typeface="Times New Roman" pitchFamily="18" charset="0"/>
              </a:rPr>
              <a:t>giò</a:t>
            </a:r>
            <a:r>
              <a:rPr lang="en-US" sz="2000" i="1">
                <a:solidFill>
                  <a:srgbClr val="FFCC00"/>
                </a:solidFill>
                <a:latin typeface="Times New Roman" pitchFamily="18" charset="0"/>
                <a:cs typeface="Times New Roman" pitchFamily="18" charset="0"/>
              </a:rPr>
              <a:t> </a:t>
            </a:r>
            <a:r>
              <a:rPr lang="en-US" sz="2000" i="1">
                <a:solidFill>
                  <a:srgbClr val="FF9900"/>
                </a:solidFill>
                <a:latin typeface="Times New Roman" pitchFamily="18" charset="0"/>
                <a:cs typeface="Times New Roman" pitchFamily="18" charset="0"/>
              </a:rPr>
              <a:t>đấy</a:t>
            </a:r>
            <a:r>
              <a:rPr lang="en-US" sz="2000" i="1">
                <a:latin typeface="Times New Roman" pitchFamily="18" charset="0"/>
                <a:cs typeface="Times New Roman" pitchFamily="18" charset="0"/>
              </a:rPr>
              <a:t>! </a:t>
            </a:r>
            <a:r>
              <a:rPr lang="en-US" sz="2000" i="1">
                <a:solidFill>
                  <a:srgbClr val="57C75A"/>
                </a:solidFill>
                <a:latin typeface="Times New Roman" pitchFamily="18" charset="0"/>
                <a:cs typeface="Times New Roman" pitchFamily="18" charset="0"/>
              </a:rPr>
              <a:t>Này,</a:t>
            </a:r>
            <a:r>
              <a:rPr lang="en-US" sz="2000" i="1">
                <a:latin typeface="Times New Roman" pitchFamily="18" charset="0"/>
                <a:cs typeface="Times New Roman" pitchFamily="18" charset="0"/>
              </a:rPr>
              <a:t> </a:t>
            </a:r>
            <a:r>
              <a:rPr lang="en-US" sz="2000" i="1">
                <a:solidFill>
                  <a:srgbClr val="000000"/>
                </a:solidFill>
                <a:latin typeface="Times New Roman" pitchFamily="18" charset="0"/>
                <a:cs typeface="Times New Roman" pitchFamily="18" charset="0"/>
              </a:rPr>
              <a:t>nhà tôi</a:t>
            </a:r>
            <a:r>
              <a:rPr lang="en-US" sz="2000" i="1">
                <a:solidFill>
                  <a:srgbClr val="57C75A"/>
                </a:solidFill>
                <a:latin typeface="Times New Roman" pitchFamily="18" charset="0"/>
                <a:cs typeface="Times New Roman" pitchFamily="18" charset="0"/>
              </a:rPr>
              <a:t> ơi</a:t>
            </a:r>
            <a:r>
              <a:rPr lang="en-US" sz="2000" i="1">
                <a:latin typeface="Times New Roman" pitchFamily="18" charset="0"/>
                <a:cs typeface="Times New Roman" pitchFamily="18" charset="0"/>
              </a:rPr>
              <a:t>, </a:t>
            </a:r>
            <a:r>
              <a:rPr lang="en-US" sz="2000" i="1">
                <a:solidFill>
                  <a:srgbClr val="000000"/>
                </a:solidFill>
                <a:latin typeface="Times New Roman" pitchFamily="18" charset="0"/>
                <a:cs typeface="Times New Roman" pitchFamily="18" charset="0"/>
              </a:rPr>
              <a:t>nói thật hay</a:t>
            </a:r>
            <a:r>
              <a:rPr lang="en-US" sz="2000" i="1">
                <a:latin typeface="Times New Roman" pitchFamily="18" charset="0"/>
                <a:cs typeface="Times New Roman" pitchFamily="18" charset="0"/>
              </a:rPr>
              <a:t> </a:t>
            </a:r>
            <a:r>
              <a:rPr lang="en-US" sz="2000" i="1">
                <a:solidFill>
                  <a:srgbClr val="FF33CC"/>
                </a:solidFill>
                <a:latin typeface="Times New Roman" pitchFamily="18" charset="0"/>
                <a:cs typeface="Times New Roman" pitchFamily="18" charset="0"/>
              </a:rPr>
              <a:t>nói khoác</a:t>
            </a:r>
            <a:r>
              <a:rPr lang="en-US" sz="2000" i="1">
                <a:latin typeface="Times New Roman" pitchFamily="18" charset="0"/>
                <a:cs typeface="Times New Roman" pitchFamily="18" charset="0"/>
              </a:rPr>
              <a:t> </a:t>
            </a:r>
            <a:r>
              <a:rPr lang="en-US" sz="2000" i="1">
                <a:solidFill>
                  <a:srgbClr val="FF9900"/>
                </a:solidFill>
                <a:latin typeface="Times New Roman" pitchFamily="18" charset="0"/>
                <a:cs typeface="Times New Roman" pitchFamily="18" charset="0"/>
              </a:rPr>
              <a:t>đấy?</a:t>
            </a:r>
          </a:p>
          <a:p>
            <a:pPr algn="just"/>
            <a:r>
              <a:rPr lang="en-US" sz="2000" i="1">
                <a:latin typeface="Times New Roman" pitchFamily="18" charset="0"/>
                <a:cs typeface="Times New Roman" pitchFamily="18" charset="0"/>
              </a:rPr>
              <a:t>  </a:t>
            </a:r>
            <a:r>
              <a:rPr lang="en-US" sz="2000" i="1">
                <a:solidFill>
                  <a:srgbClr val="000000"/>
                </a:solidFill>
                <a:latin typeface="Times New Roman" pitchFamily="18" charset="0"/>
                <a:cs typeface="Times New Roman" pitchFamily="18" charset="0"/>
              </a:rPr>
              <a:t>Tràng ngoái cổ lại vuốt mồ hôi trên mặt cười:</a:t>
            </a:r>
          </a:p>
          <a:p>
            <a:pPr algn="just"/>
            <a:r>
              <a:rPr lang="en-US" sz="2000" i="1">
                <a:solidFill>
                  <a:schemeClr val="bg1"/>
                </a:solidFill>
                <a:latin typeface="Times New Roman" pitchFamily="18" charset="0"/>
                <a:cs typeface="Times New Roman" pitchFamily="18" charset="0"/>
              </a:rPr>
              <a:t>-</a:t>
            </a:r>
            <a:r>
              <a:rPr lang="en-US" sz="2000" i="1">
                <a:latin typeface="Times New Roman" pitchFamily="18" charset="0"/>
                <a:cs typeface="Times New Roman" pitchFamily="18" charset="0"/>
              </a:rPr>
              <a:t> </a:t>
            </a:r>
            <a:r>
              <a:rPr lang="en-US" sz="2000" i="1">
                <a:solidFill>
                  <a:srgbClr val="FF9900"/>
                </a:solidFill>
                <a:latin typeface="Times New Roman" pitchFamily="18" charset="0"/>
                <a:cs typeface="Times New Roman" pitchFamily="18" charset="0"/>
              </a:rPr>
              <a:t>Thật đấy</a:t>
            </a:r>
            <a:r>
              <a:rPr lang="en-US" sz="2000" i="1">
                <a:solidFill>
                  <a:srgbClr val="000000"/>
                </a:solidFill>
                <a:latin typeface="Times New Roman" pitchFamily="18" charset="0"/>
                <a:cs typeface="Times New Roman" pitchFamily="18" charset="0"/>
              </a:rPr>
              <a:t>, có đẩy thì ra mau lên!</a:t>
            </a:r>
          </a:p>
          <a:p>
            <a:pPr algn="just"/>
            <a:r>
              <a:rPr lang="en-US" sz="2000" i="1">
                <a:latin typeface="Times New Roman" pitchFamily="18" charset="0"/>
                <a:cs typeface="Times New Roman" pitchFamily="18" charset="0"/>
              </a:rPr>
              <a:t>   </a:t>
            </a:r>
            <a:r>
              <a:rPr lang="en-US" sz="2000" i="1">
                <a:solidFill>
                  <a:srgbClr val="000000"/>
                </a:solidFill>
                <a:latin typeface="Times New Roman" pitchFamily="18" charset="0"/>
                <a:cs typeface="Times New Roman" pitchFamily="18" charset="0"/>
              </a:rPr>
              <a:t>Thị vùng đứng dậy, lon ton chạy lại đẩy xe cho Tràng.</a:t>
            </a:r>
          </a:p>
          <a:p>
            <a:pPr algn="just"/>
            <a:r>
              <a:rPr lang="en-US" sz="2000" i="1">
                <a:solidFill>
                  <a:schemeClr val="bg1"/>
                </a:solidFill>
                <a:latin typeface="Times New Roman" pitchFamily="18" charset="0"/>
                <a:cs typeface="Times New Roman" pitchFamily="18" charset="0"/>
              </a:rPr>
              <a:t>-</a:t>
            </a:r>
            <a:r>
              <a:rPr lang="en-US" sz="2000" i="1">
                <a:latin typeface="Times New Roman" pitchFamily="18" charset="0"/>
                <a:cs typeface="Times New Roman" pitchFamily="18" charset="0"/>
              </a:rPr>
              <a:t> </a:t>
            </a:r>
            <a:r>
              <a:rPr lang="en-US" sz="2000" i="1">
                <a:solidFill>
                  <a:srgbClr val="000000"/>
                </a:solidFill>
                <a:latin typeface="Times New Roman" pitchFamily="18" charset="0"/>
                <a:cs typeface="Times New Roman" pitchFamily="18" charset="0"/>
              </a:rPr>
              <a:t>Đã thật thì đẩy chứ</a:t>
            </a:r>
            <a:r>
              <a:rPr lang="en-US" sz="2000" i="1">
                <a:latin typeface="Times New Roman" pitchFamily="18" charset="0"/>
                <a:cs typeface="Times New Roman" pitchFamily="18" charset="0"/>
              </a:rPr>
              <a:t> </a:t>
            </a:r>
            <a:r>
              <a:rPr lang="en-US" sz="2000" i="1">
                <a:solidFill>
                  <a:srgbClr val="FF33CC"/>
                </a:solidFill>
                <a:latin typeface="Times New Roman" pitchFamily="18" charset="0"/>
                <a:cs typeface="Times New Roman" pitchFamily="18" charset="0"/>
              </a:rPr>
              <a:t>sợ gì,</a:t>
            </a:r>
            <a:r>
              <a:rPr lang="en-US" sz="2000" i="1">
                <a:latin typeface="Times New Roman" pitchFamily="18" charset="0"/>
                <a:cs typeface="Times New Roman" pitchFamily="18" charset="0"/>
              </a:rPr>
              <a:t> </a:t>
            </a:r>
            <a:r>
              <a:rPr lang="en-US" sz="2000" i="1">
                <a:solidFill>
                  <a:srgbClr val="FF33CC"/>
                </a:solidFill>
                <a:latin typeface="Times New Roman" pitchFamily="18" charset="0"/>
                <a:cs typeface="Times New Roman" pitchFamily="18" charset="0"/>
              </a:rPr>
              <a:t>đằng ấy</a:t>
            </a:r>
            <a:r>
              <a:rPr lang="en-US" sz="2000" i="1">
                <a:latin typeface="Times New Roman" pitchFamily="18" charset="0"/>
                <a:cs typeface="Times New Roman" pitchFamily="18" charset="0"/>
              </a:rPr>
              <a:t> </a:t>
            </a:r>
            <a:r>
              <a:rPr lang="en-US" sz="2000" i="1">
                <a:solidFill>
                  <a:srgbClr val="FF9900"/>
                </a:solidFill>
                <a:latin typeface="Times New Roman" pitchFamily="18" charset="0"/>
                <a:cs typeface="Times New Roman" pitchFamily="18" charset="0"/>
              </a:rPr>
              <a:t>nhỉ.</a:t>
            </a:r>
            <a:r>
              <a:rPr lang="en-US" sz="2000" i="1">
                <a:latin typeface="Times New Roman" pitchFamily="18" charset="0"/>
                <a:cs typeface="Times New Roman" pitchFamily="18" charset="0"/>
              </a:rPr>
              <a:t> </a:t>
            </a:r>
            <a:r>
              <a:rPr lang="en-US" sz="2000" i="1">
                <a:solidFill>
                  <a:srgbClr val="000000"/>
                </a:solidFill>
                <a:latin typeface="Times New Roman" pitchFamily="18" charset="0"/>
                <a:cs typeface="Times New Roman" pitchFamily="18" charset="0"/>
              </a:rPr>
              <a:t>-Thị </a:t>
            </a:r>
            <a:r>
              <a:rPr lang="en-US" sz="2000" i="1" u="sng">
                <a:solidFill>
                  <a:srgbClr val="000000"/>
                </a:solidFill>
                <a:latin typeface="Times New Roman" pitchFamily="18" charset="0"/>
                <a:cs typeface="Times New Roman" pitchFamily="18" charset="0"/>
              </a:rPr>
              <a:t>liếc mắt</a:t>
            </a:r>
            <a:r>
              <a:rPr lang="en-US" sz="2000" i="1">
                <a:solidFill>
                  <a:srgbClr val="000000"/>
                </a:solidFill>
                <a:latin typeface="Times New Roman" pitchFamily="18" charset="0"/>
                <a:cs typeface="Times New Roman" pitchFamily="18" charset="0"/>
              </a:rPr>
              <a:t>, </a:t>
            </a:r>
            <a:r>
              <a:rPr lang="en-US" sz="2000" i="1" u="sng">
                <a:solidFill>
                  <a:srgbClr val="000000"/>
                </a:solidFill>
                <a:latin typeface="Times New Roman" pitchFamily="18" charset="0"/>
                <a:cs typeface="Times New Roman" pitchFamily="18" charset="0"/>
              </a:rPr>
              <a:t>cười tít.</a:t>
            </a:r>
          </a:p>
        </p:txBody>
      </p:sp>
      <p:sp>
        <p:nvSpPr>
          <p:cNvPr id="43011" name="Text Box 3"/>
          <p:cNvSpPr txBox="1">
            <a:spLocks noChangeArrowheads="1"/>
          </p:cNvSpPr>
          <p:nvPr/>
        </p:nvSpPr>
        <p:spPr bwMode="auto">
          <a:xfrm>
            <a:off x="381000" y="4395788"/>
            <a:ext cx="8534400" cy="2124075"/>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p>
            <a:pPr algn="just">
              <a:lnSpc>
                <a:spcPct val="80000"/>
              </a:lnSpc>
              <a:spcBef>
                <a:spcPct val="50000"/>
              </a:spcBef>
              <a:defRPr/>
            </a:pPr>
            <a:r>
              <a:rPr lang="en-US" sz="2400" b="1" dirty="0">
                <a:solidFill>
                  <a:srgbClr val="FF0000"/>
                </a:solidFill>
                <a:latin typeface="Times New Roman" pitchFamily="18" charset="0"/>
                <a:cs typeface="Times New Roman" pitchFamily="18" charset="0"/>
              </a:rPr>
              <a:t>-</a:t>
            </a:r>
            <a:r>
              <a:rPr lang="en-US" sz="2400" dirty="0" err="1">
                <a:solidFill>
                  <a:srgbClr val="FF0000"/>
                </a:solidFill>
                <a:latin typeface="Times New Roman" pitchFamily="18" charset="0"/>
                <a:cs typeface="Times New Roman" pitchFamily="18" charset="0"/>
              </a:rPr>
              <a:t>Từ</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hô</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gọi</a:t>
            </a:r>
            <a:r>
              <a:rPr lang="en-US" sz="2400" dirty="0">
                <a:solidFill>
                  <a:srgbClr val="FF0000"/>
                </a:solidFill>
                <a:latin typeface="Times New Roman" pitchFamily="18" charset="0"/>
                <a:cs typeface="Times New Roman" pitchFamily="18" charset="0"/>
              </a:rPr>
              <a:t>: </a:t>
            </a:r>
            <a:r>
              <a:rPr lang="en-US" sz="2400" dirty="0" err="1">
                <a:solidFill>
                  <a:srgbClr val="00CC00"/>
                </a:solidFill>
                <a:latin typeface="Times New Roman" pitchFamily="18" charset="0"/>
                <a:cs typeface="Times New Roman" pitchFamily="18" charset="0"/>
              </a:rPr>
              <a:t>kìa</a:t>
            </a:r>
            <a:r>
              <a:rPr lang="en-US" sz="2400" dirty="0">
                <a:solidFill>
                  <a:srgbClr val="00CC00"/>
                </a:solidFill>
                <a:latin typeface="Times New Roman" pitchFamily="18" charset="0"/>
                <a:cs typeface="Times New Roman" pitchFamily="18" charset="0"/>
              </a:rPr>
              <a:t>, </a:t>
            </a:r>
            <a:r>
              <a:rPr lang="en-US" sz="2400" dirty="0" err="1">
                <a:solidFill>
                  <a:srgbClr val="00CC00"/>
                </a:solidFill>
                <a:latin typeface="Times New Roman" pitchFamily="18" charset="0"/>
                <a:cs typeface="Times New Roman" pitchFamily="18" charset="0"/>
              </a:rPr>
              <a:t>này</a:t>
            </a:r>
            <a:r>
              <a:rPr lang="en-US" sz="2400" dirty="0">
                <a:solidFill>
                  <a:srgbClr val="00CC00"/>
                </a:solidFill>
                <a:latin typeface="Times New Roman" pitchFamily="18" charset="0"/>
                <a:cs typeface="Times New Roman" pitchFamily="18" charset="0"/>
              </a:rPr>
              <a:t>, </a:t>
            </a:r>
            <a:r>
              <a:rPr lang="en-US" sz="2400" dirty="0" err="1">
                <a:solidFill>
                  <a:srgbClr val="00CC00"/>
                </a:solidFill>
                <a:latin typeface="Times New Roman" pitchFamily="18" charset="0"/>
                <a:cs typeface="Times New Roman" pitchFamily="18" charset="0"/>
              </a:rPr>
              <a:t>ơi</a:t>
            </a:r>
            <a:endParaRPr lang="en-US" sz="2400" dirty="0">
              <a:solidFill>
                <a:srgbClr val="00CC00"/>
              </a:solidFill>
              <a:latin typeface="Times New Roman" pitchFamily="18" charset="0"/>
              <a:cs typeface="Times New Roman" pitchFamily="18" charset="0"/>
            </a:endParaRPr>
          </a:p>
          <a:p>
            <a:pPr algn="just">
              <a:lnSpc>
                <a:spcPct val="80000"/>
              </a:lnSpc>
              <a:spcBef>
                <a:spcPct val="50000"/>
              </a:spcBef>
              <a:defRPr/>
            </a:pP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Từ</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tình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thái</a:t>
            </a:r>
            <a:r>
              <a:rPr lang="en-US" sz="2400" dirty="0">
                <a:solidFill>
                  <a:srgbClr val="FF0000"/>
                </a:solidFill>
                <a:latin typeface="Times New Roman" pitchFamily="18" charset="0"/>
                <a:cs typeface="Times New Roman" pitchFamily="18" charset="0"/>
              </a:rPr>
              <a:t>: </a:t>
            </a:r>
            <a:r>
              <a:rPr lang="en-US" sz="2400" dirty="0" err="1">
                <a:solidFill>
                  <a:srgbClr val="FF9900"/>
                </a:solidFill>
                <a:latin typeface="Times New Roman" pitchFamily="18" charset="0"/>
                <a:cs typeface="Times New Roman" pitchFamily="18" charset="0"/>
              </a:rPr>
              <a:t>đấy</a:t>
            </a:r>
            <a:r>
              <a:rPr lang="en-US" sz="2400" dirty="0">
                <a:solidFill>
                  <a:srgbClr val="FF9900"/>
                </a:solidFill>
                <a:latin typeface="Times New Roman" pitchFamily="18" charset="0"/>
                <a:cs typeface="Times New Roman" pitchFamily="18" charset="0"/>
              </a:rPr>
              <a:t>, </a:t>
            </a:r>
            <a:r>
              <a:rPr lang="en-US" sz="2400" dirty="0" err="1">
                <a:solidFill>
                  <a:srgbClr val="FF9900"/>
                </a:solidFill>
                <a:latin typeface="Times New Roman" pitchFamily="18" charset="0"/>
                <a:cs typeface="Times New Roman" pitchFamily="18" charset="0"/>
              </a:rPr>
              <a:t>thật</a:t>
            </a:r>
            <a:r>
              <a:rPr lang="en-US" sz="2400" dirty="0">
                <a:solidFill>
                  <a:srgbClr val="FF9900"/>
                </a:solidFill>
                <a:latin typeface="Times New Roman" pitchFamily="18" charset="0"/>
                <a:cs typeface="Times New Roman" pitchFamily="18" charset="0"/>
              </a:rPr>
              <a:t> </a:t>
            </a:r>
            <a:r>
              <a:rPr lang="en-US" sz="2400" dirty="0" err="1">
                <a:solidFill>
                  <a:srgbClr val="FF9900"/>
                </a:solidFill>
                <a:latin typeface="Times New Roman" pitchFamily="18" charset="0"/>
                <a:cs typeface="Times New Roman" pitchFamily="18" charset="0"/>
              </a:rPr>
              <a:t>đấy</a:t>
            </a:r>
            <a:r>
              <a:rPr lang="en-US" sz="2400" dirty="0">
                <a:solidFill>
                  <a:srgbClr val="FF9900"/>
                </a:solidFill>
                <a:latin typeface="Times New Roman" pitchFamily="18" charset="0"/>
                <a:cs typeface="Times New Roman" pitchFamily="18" charset="0"/>
              </a:rPr>
              <a:t>, </a:t>
            </a:r>
            <a:r>
              <a:rPr lang="en-US" sz="2400" dirty="0" err="1">
                <a:solidFill>
                  <a:srgbClr val="FF9900"/>
                </a:solidFill>
                <a:latin typeface="Times New Roman" pitchFamily="18" charset="0"/>
                <a:cs typeface="Times New Roman" pitchFamily="18" charset="0"/>
              </a:rPr>
              <a:t>nhỉ</a:t>
            </a:r>
            <a:endParaRPr lang="en-US" sz="2400" dirty="0">
              <a:solidFill>
                <a:srgbClr val="FF9900"/>
              </a:solidFill>
              <a:latin typeface="Times New Roman" pitchFamily="18" charset="0"/>
              <a:cs typeface="Times New Roman" pitchFamily="18" charset="0"/>
            </a:endParaRPr>
          </a:p>
          <a:p>
            <a:pPr algn="just">
              <a:lnSpc>
                <a:spcPct val="80000"/>
              </a:lnSpc>
              <a:spcBef>
                <a:spcPct val="50000"/>
              </a:spcBef>
              <a:defRPr/>
            </a:pP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Khẩu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ngữ</a:t>
            </a:r>
            <a:r>
              <a:rPr lang="en-US" sz="2400" dirty="0">
                <a:solidFill>
                  <a:srgbClr val="FF0000"/>
                </a:solidFill>
                <a:latin typeface="Times New Roman" pitchFamily="18" charset="0"/>
                <a:cs typeface="Times New Roman" pitchFamily="18" charset="0"/>
              </a:rPr>
              <a:t>: </a:t>
            </a:r>
            <a:r>
              <a:rPr lang="en-US" sz="2400" dirty="0" err="1">
                <a:solidFill>
                  <a:srgbClr val="FF33CC"/>
                </a:solidFill>
                <a:latin typeface="Times New Roman" pitchFamily="18" charset="0"/>
                <a:cs typeface="Times New Roman" pitchFamily="18" charset="0"/>
              </a:rPr>
              <a:t>chòng</a:t>
            </a:r>
            <a:r>
              <a:rPr lang="en-US" sz="2400" dirty="0">
                <a:solidFill>
                  <a:srgbClr val="FF33CC"/>
                </a:solidFill>
                <a:latin typeface="Times New Roman" pitchFamily="18" charset="0"/>
                <a:cs typeface="Times New Roman" pitchFamily="18" charset="0"/>
              </a:rPr>
              <a:t> </a:t>
            </a:r>
            <a:r>
              <a:rPr lang="en-US" sz="2400" dirty="0" err="1">
                <a:solidFill>
                  <a:srgbClr val="FF33CC"/>
                </a:solidFill>
                <a:latin typeface="Times New Roman" pitchFamily="18" charset="0"/>
                <a:cs typeface="Times New Roman" pitchFamily="18" charset="0"/>
              </a:rPr>
              <a:t>ghẹo</a:t>
            </a:r>
            <a:r>
              <a:rPr lang="en-US" sz="2400" dirty="0">
                <a:solidFill>
                  <a:srgbClr val="FF33CC"/>
                </a:solidFill>
                <a:latin typeface="Times New Roman" pitchFamily="18" charset="0"/>
                <a:cs typeface="Times New Roman" pitchFamily="18" charset="0"/>
              </a:rPr>
              <a:t>,</a:t>
            </a:r>
            <a:r>
              <a:rPr lang="en-US" dirty="0">
                <a:latin typeface="Times New Roman" pitchFamily="18" charset="0"/>
                <a:cs typeface="Times New Roman" pitchFamily="18" charset="0"/>
              </a:rPr>
              <a:t> </a:t>
            </a:r>
            <a:r>
              <a:rPr lang="en-US" sz="2400" dirty="0" err="1">
                <a:solidFill>
                  <a:srgbClr val="FF33CC"/>
                </a:solidFill>
                <a:latin typeface="Times New Roman" pitchFamily="18" charset="0"/>
                <a:cs typeface="Times New Roman" pitchFamily="18" charset="0"/>
              </a:rPr>
              <a:t>mấy</a:t>
            </a:r>
            <a:r>
              <a:rPr lang="en-US" sz="2400" dirty="0">
                <a:solidFill>
                  <a:srgbClr val="FF33CC"/>
                </a:solidFill>
                <a:latin typeface="Times New Roman" pitchFamily="18" charset="0"/>
                <a:cs typeface="Times New Roman" pitchFamily="18" charset="0"/>
              </a:rPr>
              <a:t>, </a:t>
            </a:r>
            <a:r>
              <a:rPr lang="en-US" sz="2400" dirty="0" err="1">
                <a:solidFill>
                  <a:srgbClr val="FF33CC"/>
                </a:solidFill>
                <a:latin typeface="Times New Roman" pitchFamily="18" charset="0"/>
                <a:cs typeface="Times New Roman" pitchFamily="18" charset="0"/>
              </a:rPr>
              <a:t>có</a:t>
            </a:r>
            <a:r>
              <a:rPr lang="en-US" sz="2400" dirty="0">
                <a:solidFill>
                  <a:srgbClr val="FF33CC"/>
                </a:solidFill>
                <a:latin typeface="Times New Roman" pitchFamily="18" charset="0"/>
                <a:cs typeface="Times New Roman" pitchFamily="18" charset="0"/>
              </a:rPr>
              <a:t> </a:t>
            </a:r>
            <a:r>
              <a:rPr lang="en-US" sz="2400" dirty="0" err="1">
                <a:solidFill>
                  <a:srgbClr val="FF33CC"/>
                </a:solidFill>
                <a:latin typeface="Times New Roman" pitchFamily="18" charset="0"/>
                <a:cs typeface="Times New Roman" pitchFamily="18" charset="0"/>
              </a:rPr>
              <a:t>khối</a:t>
            </a:r>
            <a:r>
              <a:rPr lang="en-US" sz="2400" dirty="0">
                <a:latin typeface="Times New Roman" pitchFamily="18" charset="0"/>
                <a:cs typeface="Times New Roman" pitchFamily="18" charset="0"/>
              </a:rPr>
              <a:t> </a:t>
            </a:r>
            <a:r>
              <a:rPr lang="en-US" sz="2400" dirty="0" err="1">
                <a:solidFill>
                  <a:srgbClr val="FF33CC"/>
                </a:solidFill>
                <a:latin typeface="Times New Roman" pitchFamily="18" charset="0"/>
                <a:cs typeface="Times New Roman" pitchFamily="18" charset="0"/>
              </a:rPr>
              <a:t>nói</a:t>
            </a:r>
            <a:r>
              <a:rPr lang="en-US" sz="2400" dirty="0">
                <a:solidFill>
                  <a:srgbClr val="FF33CC"/>
                </a:solidFill>
                <a:latin typeface="Times New Roman" pitchFamily="18" charset="0"/>
                <a:cs typeface="Times New Roman" pitchFamily="18" charset="0"/>
              </a:rPr>
              <a:t> </a:t>
            </a:r>
            <a:r>
              <a:rPr lang="en-US" sz="2400" dirty="0" err="1">
                <a:solidFill>
                  <a:srgbClr val="FF33CC"/>
                </a:solidFill>
                <a:latin typeface="Times New Roman" pitchFamily="18" charset="0"/>
                <a:cs typeface="Times New Roman" pitchFamily="18" charset="0"/>
              </a:rPr>
              <a:t>khoác</a:t>
            </a:r>
            <a:r>
              <a:rPr lang="en-US" sz="2400" dirty="0">
                <a:solidFill>
                  <a:srgbClr val="FF33CC"/>
                </a:solidFill>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en-US" sz="2400" dirty="0" err="1">
                <a:solidFill>
                  <a:srgbClr val="FF33CC"/>
                </a:solidFill>
                <a:latin typeface="Times New Roman" pitchFamily="18" charset="0"/>
                <a:cs typeface="Times New Roman" pitchFamily="18" charset="0"/>
              </a:rPr>
              <a:t>sợ</a:t>
            </a:r>
            <a:r>
              <a:rPr lang="en-US" sz="2400" dirty="0">
                <a:solidFill>
                  <a:srgbClr val="FF33CC"/>
                </a:solidFill>
                <a:latin typeface="Times New Roman" pitchFamily="18" charset="0"/>
                <a:cs typeface="Times New Roman" pitchFamily="18" charset="0"/>
              </a:rPr>
              <a:t> </a:t>
            </a:r>
            <a:r>
              <a:rPr lang="en-US" sz="2400" dirty="0" err="1">
                <a:solidFill>
                  <a:srgbClr val="FF33CC"/>
                </a:solidFill>
                <a:latin typeface="Times New Roman" pitchFamily="18" charset="0"/>
                <a:cs typeface="Times New Roman" pitchFamily="18" charset="0"/>
              </a:rPr>
              <a:t>gì</a:t>
            </a:r>
            <a:r>
              <a:rPr lang="en-US" sz="2400" dirty="0">
                <a:solidFill>
                  <a:srgbClr val="FF33CC"/>
                </a:solidFill>
                <a:latin typeface="Times New Roman" pitchFamily="18" charset="0"/>
                <a:cs typeface="Times New Roman" pitchFamily="18" charset="0"/>
              </a:rPr>
              <a:t>, </a:t>
            </a:r>
            <a:r>
              <a:rPr lang="en-US" sz="2400" dirty="0" err="1">
                <a:solidFill>
                  <a:srgbClr val="FF33CC"/>
                </a:solidFill>
                <a:latin typeface="Times New Roman" pitchFamily="18" charset="0"/>
                <a:cs typeface="Times New Roman" pitchFamily="18" charset="0"/>
              </a:rPr>
              <a:t>đằng</a:t>
            </a:r>
            <a:r>
              <a:rPr lang="en-US" sz="2400" dirty="0">
                <a:solidFill>
                  <a:srgbClr val="FF33CC"/>
                </a:solidFill>
                <a:latin typeface="Times New Roman" pitchFamily="18" charset="0"/>
                <a:cs typeface="Times New Roman" pitchFamily="18" charset="0"/>
              </a:rPr>
              <a:t> </a:t>
            </a:r>
            <a:r>
              <a:rPr lang="en-US" sz="2400" dirty="0" err="1">
                <a:solidFill>
                  <a:srgbClr val="FF33CC"/>
                </a:solidFill>
                <a:latin typeface="Times New Roman" pitchFamily="18" charset="0"/>
                <a:cs typeface="Times New Roman" pitchFamily="18" charset="0"/>
              </a:rPr>
              <a:t>ấy</a:t>
            </a:r>
            <a:r>
              <a:rPr lang="en-US" sz="2400" dirty="0">
                <a:latin typeface="Times New Roman" pitchFamily="18" charset="0"/>
                <a:cs typeface="Times New Roman" pitchFamily="18" charset="0"/>
              </a:rPr>
              <a:t> </a:t>
            </a:r>
          </a:p>
          <a:p>
            <a:pPr algn="just">
              <a:lnSpc>
                <a:spcPct val="80000"/>
              </a:lnSpc>
              <a:spcBef>
                <a:spcPct val="50000"/>
              </a:spcBef>
              <a:defRPr/>
            </a:pP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Phối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hợp</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lời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nói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cử</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chỉ</a:t>
            </a:r>
            <a:r>
              <a:rPr lang="en-US" sz="2400" dirty="0">
                <a:solidFill>
                  <a:srgbClr val="FF0000"/>
                </a:solidFill>
                <a:latin typeface="Times New Roman" pitchFamily="18" charset="0"/>
                <a:cs typeface="Times New Roman" pitchFamily="18" charset="0"/>
              </a:rPr>
              <a:t>: </a:t>
            </a:r>
            <a:r>
              <a:rPr lang="en-US" sz="2400" u="sng" dirty="0" err="1">
                <a:solidFill>
                  <a:srgbClr val="000000"/>
                </a:solidFill>
                <a:latin typeface="Times New Roman" pitchFamily="18" charset="0"/>
                <a:cs typeface="Times New Roman" pitchFamily="18" charset="0"/>
              </a:rPr>
              <a:t>cười</a:t>
            </a:r>
            <a:r>
              <a:rPr lang="en-US" sz="2400" u="sng" dirty="0">
                <a:solidFill>
                  <a:srgbClr val="000000"/>
                </a:solidFill>
                <a:latin typeface="Times New Roman" pitchFamily="18" charset="0"/>
                <a:cs typeface="Times New Roman" pitchFamily="18" charset="0"/>
              </a:rPr>
              <a:t> </a:t>
            </a:r>
            <a:r>
              <a:rPr lang="en-US" sz="2400" u="sng" dirty="0" err="1">
                <a:solidFill>
                  <a:srgbClr val="000000"/>
                </a:solidFill>
                <a:latin typeface="Times New Roman" pitchFamily="18" charset="0"/>
                <a:cs typeface="Times New Roman" pitchFamily="18" charset="0"/>
              </a:rPr>
              <a:t>như</a:t>
            </a:r>
            <a:r>
              <a:rPr lang="en-US" sz="2400" u="sng" dirty="0">
                <a:solidFill>
                  <a:srgbClr val="000000"/>
                </a:solidFill>
                <a:latin typeface="Times New Roman" pitchFamily="18" charset="0"/>
                <a:cs typeface="Times New Roman" pitchFamily="18" charset="0"/>
              </a:rPr>
              <a:t> </a:t>
            </a:r>
            <a:r>
              <a:rPr lang="en-US" sz="2400" u="sng" dirty="0" err="1">
                <a:solidFill>
                  <a:srgbClr val="000000"/>
                </a:solidFill>
                <a:latin typeface="Times New Roman" pitchFamily="18" charset="0"/>
                <a:cs typeface="Times New Roman" pitchFamily="18" charset="0"/>
              </a:rPr>
              <a:t>nắc</a:t>
            </a:r>
            <a:r>
              <a:rPr lang="en-US" sz="2400" u="sng" dirty="0">
                <a:solidFill>
                  <a:srgbClr val="000000"/>
                </a:solidFill>
                <a:latin typeface="Times New Roman" pitchFamily="18" charset="0"/>
                <a:cs typeface="Times New Roman" pitchFamily="18" charset="0"/>
              </a:rPr>
              <a:t> </a:t>
            </a:r>
            <a:r>
              <a:rPr lang="en-US" sz="2400" u="sng" dirty="0" err="1">
                <a:solidFill>
                  <a:srgbClr val="000000"/>
                </a:solidFill>
                <a:latin typeface="Times New Roman" pitchFamily="18" charset="0"/>
                <a:cs typeface="Times New Roman" pitchFamily="18" charset="0"/>
              </a:rPr>
              <a:t>nẻ</a:t>
            </a:r>
            <a:r>
              <a:rPr lang="en-US" sz="2400" u="sng" dirty="0">
                <a:solidFill>
                  <a:srgbClr val="000000"/>
                </a:solidFill>
                <a:latin typeface="Times New Roman" pitchFamily="18" charset="0"/>
                <a:cs typeface="Times New Roman" pitchFamily="18" charset="0"/>
              </a:rPr>
              <a:t>, </a:t>
            </a:r>
            <a:r>
              <a:rPr lang="en-US" sz="2400" u="sng" dirty="0" err="1">
                <a:solidFill>
                  <a:srgbClr val="000000"/>
                </a:solidFill>
                <a:latin typeface="Times New Roman" pitchFamily="18" charset="0"/>
                <a:cs typeface="Times New Roman" pitchFamily="18" charset="0"/>
              </a:rPr>
              <a:t>cong</a:t>
            </a:r>
            <a:r>
              <a:rPr lang="en-US" sz="2400" u="sng" dirty="0">
                <a:solidFill>
                  <a:srgbClr val="000000"/>
                </a:solidFill>
                <a:latin typeface="Times New Roman" pitchFamily="18" charset="0"/>
                <a:cs typeface="Times New Roman" pitchFamily="18" charset="0"/>
              </a:rPr>
              <a:t> </a:t>
            </a:r>
            <a:r>
              <a:rPr lang="en-US" sz="2400" u="sng" dirty="0" err="1">
                <a:solidFill>
                  <a:srgbClr val="000000"/>
                </a:solidFill>
                <a:latin typeface="Times New Roman" pitchFamily="18" charset="0"/>
                <a:cs typeface="Times New Roman" pitchFamily="18" charset="0"/>
              </a:rPr>
              <a:t>cớn</a:t>
            </a:r>
            <a:r>
              <a:rPr lang="en-US" sz="2400" u="sng" dirty="0">
                <a:solidFill>
                  <a:srgbClr val="000000"/>
                </a:solidFill>
                <a:latin typeface="Times New Roman" pitchFamily="18" charset="0"/>
                <a:cs typeface="Times New Roman" pitchFamily="18" charset="0"/>
              </a:rPr>
              <a:t>, </a:t>
            </a:r>
            <a:r>
              <a:rPr lang="en-US" sz="2400" u="sng" dirty="0" err="1">
                <a:solidFill>
                  <a:srgbClr val="000000"/>
                </a:solidFill>
                <a:latin typeface="Times New Roman" pitchFamily="18" charset="0"/>
                <a:cs typeface="Times New Roman" pitchFamily="18" charset="0"/>
              </a:rPr>
              <a:t>liếc</a:t>
            </a:r>
            <a:r>
              <a:rPr lang="en-US" sz="2400" u="sng" dirty="0">
                <a:solidFill>
                  <a:srgbClr val="000000"/>
                </a:solidFill>
                <a:latin typeface="Times New Roman" pitchFamily="18" charset="0"/>
                <a:cs typeface="Times New Roman" pitchFamily="18" charset="0"/>
              </a:rPr>
              <a:t> </a:t>
            </a:r>
            <a:r>
              <a:rPr lang="en-US" sz="2400" u="sng" dirty="0" err="1">
                <a:solidFill>
                  <a:srgbClr val="000000"/>
                </a:solidFill>
                <a:latin typeface="Times New Roman" pitchFamily="18" charset="0"/>
                <a:cs typeface="Times New Roman" pitchFamily="18" charset="0"/>
              </a:rPr>
              <a:t>mắt</a:t>
            </a:r>
            <a:r>
              <a:rPr lang="en-US" sz="2400" dirty="0">
                <a:solidFill>
                  <a:srgbClr val="000000"/>
                </a:solidFill>
                <a:latin typeface="Times New Roman" pitchFamily="18" charset="0"/>
                <a:cs typeface="Times New Roman" pitchFamily="18" charset="0"/>
              </a:rPr>
              <a:t>, </a:t>
            </a:r>
            <a:r>
              <a:rPr lang="en-US" sz="2400" u="sng" dirty="0" err="1">
                <a:solidFill>
                  <a:srgbClr val="000000"/>
                </a:solidFill>
                <a:latin typeface="Times New Roman" pitchFamily="18" charset="0"/>
                <a:cs typeface="Times New Roman" pitchFamily="18" charset="0"/>
              </a:rPr>
              <a:t>cười</a:t>
            </a:r>
            <a:r>
              <a:rPr lang="en-US" sz="2400" u="sng" dirty="0">
                <a:solidFill>
                  <a:srgbClr val="000000"/>
                </a:solidFill>
                <a:latin typeface="Times New Roman" pitchFamily="18" charset="0"/>
                <a:cs typeface="Times New Roman" pitchFamily="18" charset="0"/>
              </a:rPr>
              <a:t> </a:t>
            </a:r>
            <a:r>
              <a:rPr lang="en-US" sz="2400" u="sng" dirty="0" err="1">
                <a:solidFill>
                  <a:srgbClr val="000000"/>
                </a:solidFill>
                <a:latin typeface="Times New Roman" pitchFamily="18" charset="0"/>
                <a:cs typeface="Times New Roman" pitchFamily="18" charset="0"/>
              </a:rPr>
              <a:t>tít</a:t>
            </a:r>
            <a:r>
              <a:rPr lang="en-US" sz="2400" u="sng" dirty="0">
                <a:solidFill>
                  <a:srgbClr val="00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diamond(in)">
                                      <p:cBhvr>
                                        <p:cTn id="7" dur="500"/>
                                        <p:tgtEl>
                                          <p:spTgt spid="430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43011">
                                            <p:txEl>
                                              <p:pRg st="0" end="0"/>
                                            </p:txEl>
                                          </p:spTgt>
                                        </p:tgtEl>
                                        <p:attrNameLst>
                                          <p:attrName>style.visibility</p:attrName>
                                        </p:attrNameLst>
                                      </p:cBhvr>
                                      <p:to>
                                        <p:strVal val="visible"/>
                                      </p:to>
                                    </p:set>
                                    <p:animEffect transition="in" filter="slide(fromBottom)">
                                      <p:cBhvr>
                                        <p:cTn id="12" dur="500"/>
                                        <p:tgtEl>
                                          <p:spTgt spid="430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43011">
                                            <p:txEl>
                                              <p:pRg st="1" end="1"/>
                                            </p:txEl>
                                          </p:spTgt>
                                        </p:tgtEl>
                                        <p:attrNameLst>
                                          <p:attrName>style.visibility</p:attrName>
                                        </p:attrNameLst>
                                      </p:cBhvr>
                                      <p:to>
                                        <p:strVal val="visible"/>
                                      </p:to>
                                    </p:set>
                                    <p:animEffect transition="in" filter="slide(fromBottom)">
                                      <p:cBhvr>
                                        <p:cTn id="17" dur="500"/>
                                        <p:tgtEl>
                                          <p:spTgt spid="4301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43011">
                                            <p:txEl>
                                              <p:pRg st="2" end="2"/>
                                            </p:txEl>
                                          </p:spTgt>
                                        </p:tgtEl>
                                        <p:attrNameLst>
                                          <p:attrName>style.visibility</p:attrName>
                                        </p:attrNameLst>
                                      </p:cBhvr>
                                      <p:to>
                                        <p:strVal val="visible"/>
                                      </p:to>
                                    </p:set>
                                    <p:animEffect transition="in" filter="slide(fromBottom)">
                                      <p:cBhvr>
                                        <p:cTn id="22" dur="500"/>
                                        <p:tgtEl>
                                          <p:spTgt spid="4301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43011">
                                            <p:txEl>
                                              <p:pRg st="3" end="3"/>
                                            </p:txEl>
                                          </p:spTgt>
                                        </p:tgtEl>
                                        <p:attrNameLst>
                                          <p:attrName>style.visibility</p:attrName>
                                        </p:attrNameLst>
                                      </p:cBhvr>
                                      <p:to>
                                        <p:strVal val="visible"/>
                                      </p:to>
                                    </p:set>
                                    <p:animEffect transition="in" filter="slide(fromBottom)">
                                      <p:cBhvr>
                                        <p:cTn id="27" dur="500"/>
                                        <p:tgtEl>
                                          <p:spTgt spid="430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2209800" y="228600"/>
            <a:ext cx="441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I-Cooper" pitchFamily="2" charset="0"/>
                <a:cs typeface="Arial" charset="0"/>
              </a:defRPr>
            </a:lvl1pPr>
            <a:lvl2pPr marL="742950" indent="-285750">
              <a:defRPr>
                <a:solidFill>
                  <a:schemeClr val="tx1"/>
                </a:solidFill>
                <a:latin typeface="VNI-Cooper" pitchFamily="2" charset="0"/>
                <a:cs typeface="Arial" charset="0"/>
              </a:defRPr>
            </a:lvl2pPr>
            <a:lvl3pPr marL="1143000" indent="-228600">
              <a:defRPr>
                <a:solidFill>
                  <a:schemeClr val="tx1"/>
                </a:solidFill>
                <a:latin typeface="VNI-Cooper" pitchFamily="2" charset="0"/>
                <a:cs typeface="Arial" charset="0"/>
              </a:defRPr>
            </a:lvl3pPr>
            <a:lvl4pPr marL="1600200" indent="-228600">
              <a:defRPr>
                <a:solidFill>
                  <a:schemeClr val="tx1"/>
                </a:solidFill>
                <a:latin typeface="VNI-Cooper" pitchFamily="2" charset="0"/>
                <a:cs typeface="Arial" charset="0"/>
              </a:defRPr>
            </a:lvl4pPr>
            <a:lvl5pPr marL="2057400" indent="-228600">
              <a:defRPr>
                <a:solidFill>
                  <a:schemeClr val="tx1"/>
                </a:solidFill>
                <a:latin typeface="VNI-Cooper" pitchFamily="2" charset="0"/>
                <a:cs typeface="Arial" charset="0"/>
              </a:defRPr>
            </a:lvl5pPr>
            <a:lvl6pPr marL="2514600" indent="-228600" eaLnBrk="0" fontAlgn="base" hangingPunct="0">
              <a:spcBef>
                <a:spcPct val="0"/>
              </a:spcBef>
              <a:spcAft>
                <a:spcPct val="0"/>
              </a:spcAft>
              <a:defRPr>
                <a:solidFill>
                  <a:schemeClr val="tx1"/>
                </a:solidFill>
                <a:latin typeface="VNI-Cooper" pitchFamily="2" charset="0"/>
                <a:cs typeface="Arial" charset="0"/>
              </a:defRPr>
            </a:lvl6pPr>
            <a:lvl7pPr marL="2971800" indent="-228600" eaLnBrk="0" fontAlgn="base" hangingPunct="0">
              <a:spcBef>
                <a:spcPct val="0"/>
              </a:spcBef>
              <a:spcAft>
                <a:spcPct val="0"/>
              </a:spcAft>
              <a:defRPr>
                <a:solidFill>
                  <a:schemeClr val="tx1"/>
                </a:solidFill>
                <a:latin typeface="VNI-Cooper" pitchFamily="2" charset="0"/>
                <a:cs typeface="Arial" charset="0"/>
              </a:defRPr>
            </a:lvl7pPr>
            <a:lvl8pPr marL="3429000" indent="-228600" eaLnBrk="0" fontAlgn="base" hangingPunct="0">
              <a:spcBef>
                <a:spcPct val="0"/>
              </a:spcBef>
              <a:spcAft>
                <a:spcPct val="0"/>
              </a:spcAft>
              <a:defRPr>
                <a:solidFill>
                  <a:schemeClr val="tx1"/>
                </a:solidFill>
                <a:latin typeface="VNI-Cooper" pitchFamily="2" charset="0"/>
                <a:cs typeface="Arial" charset="0"/>
              </a:defRPr>
            </a:lvl8pPr>
            <a:lvl9pPr marL="3886200" indent="-228600" eaLnBrk="0" fontAlgn="base" hangingPunct="0">
              <a:spcBef>
                <a:spcPct val="0"/>
              </a:spcBef>
              <a:spcAft>
                <a:spcPct val="0"/>
              </a:spcAft>
              <a:defRPr>
                <a:solidFill>
                  <a:schemeClr val="tx1"/>
                </a:solidFill>
                <a:latin typeface="VNI-Cooper" pitchFamily="2" charset="0"/>
                <a:cs typeface="Arial" charset="0"/>
              </a:defRPr>
            </a:lvl9pPr>
          </a:lstStyle>
          <a:p>
            <a:pPr>
              <a:spcBef>
                <a:spcPct val="50000"/>
              </a:spcBef>
            </a:pPr>
            <a:endParaRPr lang="en-US" sz="3600" b="1">
              <a:latin typeface="VNI-Centur" pitchFamily="2" charset="0"/>
            </a:endParaRPr>
          </a:p>
        </p:txBody>
      </p:sp>
      <p:sp>
        <p:nvSpPr>
          <p:cNvPr id="31747" name="Text Box 3"/>
          <p:cNvSpPr txBox="1">
            <a:spLocks noChangeArrowheads="1"/>
          </p:cNvSpPr>
          <p:nvPr/>
        </p:nvSpPr>
        <p:spPr bwMode="auto">
          <a:xfrm>
            <a:off x="0" y="0"/>
            <a:ext cx="7924800" cy="187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I-Cooper" pitchFamily="2" charset="0"/>
                <a:cs typeface="Arial" charset="0"/>
              </a:defRPr>
            </a:lvl1pPr>
            <a:lvl2pPr marL="742950" indent="-285750">
              <a:defRPr>
                <a:solidFill>
                  <a:schemeClr val="tx1"/>
                </a:solidFill>
                <a:latin typeface="VNI-Cooper" pitchFamily="2" charset="0"/>
                <a:cs typeface="Arial" charset="0"/>
              </a:defRPr>
            </a:lvl2pPr>
            <a:lvl3pPr marL="1143000" indent="-228600">
              <a:defRPr>
                <a:solidFill>
                  <a:schemeClr val="tx1"/>
                </a:solidFill>
                <a:latin typeface="VNI-Cooper" pitchFamily="2" charset="0"/>
                <a:cs typeface="Arial" charset="0"/>
              </a:defRPr>
            </a:lvl3pPr>
            <a:lvl4pPr marL="1600200" indent="-228600">
              <a:defRPr>
                <a:solidFill>
                  <a:schemeClr val="tx1"/>
                </a:solidFill>
                <a:latin typeface="VNI-Cooper" pitchFamily="2" charset="0"/>
                <a:cs typeface="Arial" charset="0"/>
              </a:defRPr>
            </a:lvl4pPr>
            <a:lvl5pPr marL="2057400" indent="-228600">
              <a:defRPr>
                <a:solidFill>
                  <a:schemeClr val="tx1"/>
                </a:solidFill>
                <a:latin typeface="VNI-Cooper" pitchFamily="2" charset="0"/>
                <a:cs typeface="Arial" charset="0"/>
              </a:defRPr>
            </a:lvl5pPr>
            <a:lvl6pPr marL="2514600" indent="-228600" eaLnBrk="0" fontAlgn="base" hangingPunct="0">
              <a:spcBef>
                <a:spcPct val="0"/>
              </a:spcBef>
              <a:spcAft>
                <a:spcPct val="0"/>
              </a:spcAft>
              <a:defRPr>
                <a:solidFill>
                  <a:schemeClr val="tx1"/>
                </a:solidFill>
                <a:latin typeface="VNI-Cooper" pitchFamily="2" charset="0"/>
                <a:cs typeface="Arial" charset="0"/>
              </a:defRPr>
            </a:lvl6pPr>
            <a:lvl7pPr marL="2971800" indent="-228600" eaLnBrk="0" fontAlgn="base" hangingPunct="0">
              <a:spcBef>
                <a:spcPct val="0"/>
              </a:spcBef>
              <a:spcAft>
                <a:spcPct val="0"/>
              </a:spcAft>
              <a:defRPr>
                <a:solidFill>
                  <a:schemeClr val="tx1"/>
                </a:solidFill>
                <a:latin typeface="VNI-Cooper" pitchFamily="2" charset="0"/>
                <a:cs typeface="Arial" charset="0"/>
              </a:defRPr>
            </a:lvl7pPr>
            <a:lvl8pPr marL="3429000" indent="-228600" eaLnBrk="0" fontAlgn="base" hangingPunct="0">
              <a:spcBef>
                <a:spcPct val="0"/>
              </a:spcBef>
              <a:spcAft>
                <a:spcPct val="0"/>
              </a:spcAft>
              <a:defRPr>
                <a:solidFill>
                  <a:schemeClr val="tx1"/>
                </a:solidFill>
                <a:latin typeface="VNI-Cooper" pitchFamily="2" charset="0"/>
                <a:cs typeface="Arial" charset="0"/>
              </a:defRPr>
            </a:lvl8pPr>
            <a:lvl9pPr marL="3886200" indent="-228600" eaLnBrk="0" fontAlgn="base" hangingPunct="0">
              <a:spcBef>
                <a:spcPct val="0"/>
              </a:spcBef>
              <a:spcAft>
                <a:spcPct val="0"/>
              </a:spcAft>
              <a:defRPr>
                <a:solidFill>
                  <a:schemeClr val="tx1"/>
                </a:solidFill>
                <a:latin typeface="VNI-Cooper" pitchFamily="2" charset="0"/>
                <a:cs typeface="Arial" charset="0"/>
              </a:defRPr>
            </a:lvl9pPr>
          </a:lstStyle>
          <a:p>
            <a:pPr eaLnBrk="1" hangingPunct="1">
              <a:spcBef>
                <a:spcPct val="50000"/>
              </a:spcBef>
            </a:pPr>
            <a:r>
              <a:rPr lang="en-US" sz="3200" b="1">
                <a:solidFill>
                  <a:srgbClr val="FF0000"/>
                </a:solidFill>
                <a:latin typeface="Times New Roman" pitchFamily="18" charset="0"/>
                <a:cs typeface="Times New Roman" pitchFamily="18" charset="0"/>
              </a:rPr>
              <a:t>CỦNG CỐ, DẶN DÒ:</a:t>
            </a:r>
            <a:endParaRPr lang="en-US" sz="3600" b="1">
              <a:solidFill>
                <a:srgbClr val="FF0000"/>
              </a:solidFill>
              <a:latin typeface="Times New Roman" pitchFamily="18" charset="0"/>
              <a:cs typeface="Times New Roman" pitchFamily="18" charset="0"/>
            </a:endParaRPr>
          </a:p>
          <a:p>
            <a:pPr>
              <a:spcBef>
                <a:spcPct val="50000"/>
              </a:spcBef>
            </a:pPr>
            <a:endParaRPr lang="en-US" sz="5400" b="1">
              <a:solidFill>
                <a:srgbClr val="FF0000"/>
              </a:solidFill>
              <a:latin typeface="VNI-Duff" pitchFamily="2" charset="0"/>
            </a:endParaRPr>
          </a:p>
        </p:txBody>
      </p:sp>
      <p:sp>
        <p:nvSpPr>
          <p:cNvPr id="31748" name="Text Box 4"/>
          <p:cNvSpPr txBox="1">
            <a:spLocks noChangeArrowheads="1"/>
          </p:cNvSpPr>
          <p:nvPr/>
        </p:nvSpPr>
        <p:spPr bwMode="auto">
          <a:xfrm>
            <a:off x="0" y="609600"/>
            <a:ext cx="9144000" cy="954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VNI-Cooper" pitchFamily="2" charset="0"/>
                <a:cs typeface="Arial" charset="0"/>
              </a:defRPr>
            </a:lvl1pPr>
            <a:lvl2pPr marL="742950" indent="-285750">
              <a:defRPr>
                <a:solidFill>
                  <a:schemeClr val="tx1"/>
                </a:solidFill>
                <a:latin typeface="VNI-Cooper" pitchFamily="2" charset="0"/>
                <a:cs typeface="Arial" charset="0"/>
              </a:defRPr>
            </a:lvl2pPr>
            <a:lvl3pPr marL="1143000" indent="-228600">
              <a:defRPr>
                <a:solidFill>
                  <a:schemeClr val="tx1"/>
                </a:solidFill>
                <a:latin typeface="VNI-Cooper" pitchFamily="2" charset="0"/>
                <a:cs typeface="Arial" charset="0"/>
              </a:defRPr>
            </a:lvl3pPr>
            <a:lvl4pPr marL="1600200" indent="-228600">
              <a:defRPr>
                <a:solidFill>
                  <a:schemeClr val="tx1"/>
                </a:solidFill>
                <a:latin typeface="VNI-Cooper" pitchFamily="2" charset="0"/>
                <a:cs typeface="Arial" charset="0"/>
              </a:defRPr>
            </a:lvl4pPr>
            <a:lvl5pPr marL="2057400" indent="-228600">
              <a:defRPr>
                <a:solidFill>
                  <a:schemeClr val="tx1"/>
                </a:solidFill>
                <a:latin typeface="VNI-Cooper" pitchFamily="2" charset="0"/>
                <a:cs typeface="Arial" charset="0"/>
              </a:defRPr>
            </a:lvl5pPr>
            <a:lvl6pPr marL="2514600" indent="-228600" eaLnBrk="0" fontAlgn="base" hangingPunct="0">
              <a:spcBef>
                <a:spcPct val="0"/>
              </a:spcBef>
              <a:spcAft>
                <a:spcPct val="0"/>
              </a:spcAft>
              <a:defRPr>
                <a:solidFill>
                  <a:schemeClr val="tx1"/>
                </a:solidFill>
                <a:latin typeface="VNI-Cooper" pitchFamily="2" charset="0"/>
                <a:cs typeface="Arial" charset="0"/>
              </a:defRPr>
            </a:lvl6pPr>
            <a:lvl7pPr marL="2971800" indent="-228600" eaLnBrk="0" fontAlgn="base" hangingPunct="0">
              <a:spcBef>
                <a:spcPct val="0"/>
              </a:spcBef>
              <a:spcAft>
                <a:spcPct val="0"/>
              </a:spcAft>
              <a:defRPr>
                <a:solidFill>
                  <a:schemeClr val="tx1"/>
                </a:solidFill>
                <a:latin typeface="VNI-Cooper" pitchFamily="2" charset="0"/>
                <a:cs typeface="Arial" charset="0"/>
              </a:defRPr>
            </a:lvl7pPr>
            <a:lvl8pPr marL="3429000" indent="-228600" eaLnBrk="0" fontAlgn="base" hangingPunct="0">
              <a:spcBef>
                <a:spcPct val="0"/>
              </a:spcBef>
              <a:spcAft>
                <a:spcPct val="0"/>
              </a:spcAft>
              <a:defRPr>
                <a:solidFill>
                  <a:schemeClr val="tx1"/>
                </a:solidFill>
                <a:latin typeface="VNI-Cooper" pitchFamily="2" charset="0"/>
                <a:cs typeface="Arial" charset="0"/>
              </a:defRPr>
            </a:lvl8pPr>
            <a:lvl9pPr marL="3886200" indent="-228600" eaLnBrk="0" fontAlgn="base" hangingPunct="0">
              <a:spcBef>
                <a:spcPct val="0"/>
              </a:spcBef>
              <a:spcAft>
                <a:spcPct val="0"/>
              </a:spcAft>
              <a:defRPr>
                <a:solidFill>
                  <a:schemeClr val="tx1"/>
                </a:solidFill>
                <a:latin typeface="VNI-Cooper" pitchFamily="2" charset="0"/>
                <a:cs typeface="Arial" charset="0"/>
              </a:defRPr>
            </a:lvl9pPr>
          </a:lstStyle>
          <a:p>
            <a:pPr eaLnBrk="1" hangingPunct="1">
              <a:buFontTx/>
              <a:buAutoNum type="arabicPeriod"/>
            </a:pPr>
            <a:r>
              <a:rPr lang="en-US" sz="2800" u="sng">
                <a:solidFill>
                  <a:srgbClr val="FF0000"/>
                </a:solidFill>
                <a:latin typeface="Times New Roman" pitchFamily="18" charset="0"/>
                <a:cs typeface="Times New Roman" pitchFamily="18" charset="0"/>
              </a:rPr>
              <a:t>CỦNG CỐ:</a:t>
            </a:r>
          </a:p>
          <a:p>
            <a:pPr eaLnBrk="1" hangingPunct="1">
              <a:buFontTx/>
              <a:buChar char="-"/>
            </a:pPr>
            <a:r>
              <a:rPr lang="en-US" sz="2800">
                <a:solidFill>
                  <a:srgbClr val="0000FF"/>
                </a:solidFill>
                <a:latin typeface="Times New Roman" pitchFamily="18" charset="0"/>
                <a:cs typeface="Times New Roman" pitchFamily="18" charset="0"/>
              </a:rPr>
              <a:t>Phân biệt đặc điểm ngôn ngữ nói và ngôn ngữ viết qua bảng so sánh ở trên.</a:t>
            </a:r>
          </a:p>
          <a:p>
            <a:pPr eaLnBrk="1" hangingPunct="1">
              <a:buFontTx/>
              <a:buChar char="-"/>
            </a:pPr>
            <a:r>
              <a:rPr lang="en-US" sz="2800">
                <a:solidFill>
                  <a:srgbClr val="0000FF"/>
                </a:solidFill>
                <a:latin typeface="Times New Roman" pitchFamily="18" charset="0"/>
                <a:cs typeface="Times New Roman" pitchFamily="18" charset="0"/>
              </a:rPr>
              <a:t>Khi nói hay viết cần theo đúng đặc trưng mỗi loại ngôn ngữ, đặc biệt là không dùng “văn nói” trong khi viết văn.</a:t>
            </a:r>
          </a:p>
          <a:p>
            <a:pPr eaLnBrk="1" hangingPunct="1"/>
            <a:r>
              <a:rPr lang="en-US" sz="2800" u="sng">
                <a:solidFill>
                  <a:srgbClr val="FF0000"/>
                </a:solidFill>
                <a:latin typeface="Times New Roman" pitchFamily="18" charset="0"/>
                <a:cs typeface="Times New Roman" pitchFamily="18" charset="0"/>
              </a:rPr>
              <a:t>2. DẶN DÒ:</a:t>
            </a:r>
          </a:p>
          <a:p>
            <a:pPr eaLnBrk="1" hangingPunct="1">
              <a:buFontTx/>
              <a:buChar char="-"/>
            </a:pPr>
            <a:r>
              <a:rPr lang="en-US" sz="2800">
                <a:solidFill>
                  <a:srgbClr val="0000FF"/>
                </a:solidFill>
                <a:latin typeface="Times New Roman" pitchFamily="18" charset="0"/>
                <a:cs typeface="Times New Roman" pitchFamily="18" charset="0"/>
              </a:rPr>
              <a:t>Bài tập:</a:t>
            </a:r>
          </a:p>
          <a:p>
            <a:pPr eaLnBrk="1" hangingPunct="1"/>
            <a:r>
              <a:rPr lang="en-US" sz="2800">
                <a:solidFill>
                  <a:srgbClr val="0000FF"/>
                </a:solidFill>
                <a:latin typeface="Times New Roman" pitchFamily="18" charset="0"/>
                <a:cs typeface="Times New Roman" pitchFamily="18" charset="0"/>
              </a:rPr>
              <a:t>+ Làm tiếp bài tập còn lại trong SGK.</a:t>
            </a:r>
          </a:p>
          <a:p>
            <a:pPr eaLnBrk="1" hangingPunct="1"/>
            <a:r>
              <a:rPr lang="en-US" sz="2800">
                <a:solidFill>
                  <a:srgbClr val="0000FF"/>
                </a:solidFill>
                <a:latin typeface="Times New Roman" pitchFamily="18" charset="0"/>
                <a:cs typeface="Times New Roman" pitchFamily="18" charset="0"/>
              </a:rPr>
              <a:t>+ Viết lại đoạn hội thoại ở BT 2 SGK (dạng ngôn ngữ nói) thành một đoạn văn thuộc ngôn ngữ viết theo hình thức kể lại diễn biến của cuộc hội thoại.</a:t>
            </a:r>
          </a:p>
          <a:p>
            <a:pPr eaLnBrk="1" hangingPunct="1"/>
            <a:r>
              <a:rPr lang="en-US" sz="2800">
                <a:solidFill>
                  <a:srgbClr val="0000FF"/>
                </a:solidFill>
                <a:latin typeface="Times New Roman" pitchFamily="18" charset="0"/>
                <a:cs typeface="Times New Roman" pitchFamily="18" charset="0"/>
              </a:rPr>
              <a:t>-  Chuẩn bị bài mới: Ca dao hài hước (Soạn bài 1, 2) theo các nội dung: Đối tượng và nghệ thuật gây cười ở mỗi bài?</a:t>
            </a:r>
          </a:p>
          <a:p>
            <a:pPr eaLnBrk="1" hangingPunct="1"/>
            <a:endParaRPr lang="en-US" sz="2800">
              <a:solidFill>
                <a:srgbClr val="0000FF"/>
              </a:solidFill>
              <a:latin typeface="Times New Roman" pitchFamily="18" charset="0"/>
              <a:cs typeface="Times New Roman" pitchFamily="18" charset="0"/>
            </a:endParaRPr>
          </a:p>
          <a:p>
            <a:pPr eaLnBrk="1" hangingPunct="1"/>
            <a:endParaRPr lang="en-US" sz="2800">
              <a:solidFill>
                <a:srgbClr val="0000FF"/>
              </a:solidFill>
              <a:latin typeface="Times New Roman" pitchFamily="18" charset="0"/>
              <a:cs typeface="Times New Roman" pitchFamily="18" charset="0"/>
            </a:endParaRPr>
          </a:p>
          <a:p>
            <a:pPr eaLnBrk="1" hangingPunct="1">
              <a:buFontTx/>
              <a:buChar char="-"/>
            </a:pPr>
            <a:endParaRPr lang="en-US">
              <a:solidFill>
                <a:srgbClr val="0000FF"/>
              </a:solidFill>
              <a:latin typeface="Times New Roman" pitchFamily="18" charset="0"/>
              <a:cs typeface="Times New Roman" pitchFamily="18" charset="0"/>
            </a:endParaRPr>
          </a:p>
          <a:p>
            <a:pPr eaLnBrk="1" hangingPunct="1">
              <a:buFontTx/>
              <a:buChar char="-"/>
            </a:pPr>
            <a:endParaRPr lang="en-US">
              <a:solidFill>
                <a:srgbClr val="0000FF"/>
              </a:solidFill>
              <a:latin typeface="Times New Roman" pitchFamily="18" charset="0"/>
              <a:cs typeface="Times New Roman" pitchFamily="18" charset="0"/>
            </a:endParaRPr>
          </a:p>
          <a:p>
            <a:pPr eaLnBrk="1" hangingPunct="1"/>
            <a:r>
              <a:rPr lang="en-US">
                <a:solidFill>
                  <a:srgbClr val="0000FF"/>
                </a:solidFill>
                <a:latin typeface="Times New Roman" pitchFamily="18" charset="0"/>
                <a:cs typeface="Times New Roman" pitchFamily="18" charset="0"/>
              </a:rPr>
              <a:t> </a:t>
            </a:r>
            <a:endParaRPr lang="en-US" sz="6000">
              <a:solidFill>
                <a:srgbClr val="0000FF"/>
              </a:solidFill>
              <a:latin typeface="Times New Roman" pitchFamily="18" charset="0"/>
              <a:cs typeface="Times New Roman" pitchFamily="18" charset="0"/>
            </a:endParaRPr>
          </a:p>
          <a:p>
            <a:pPr>
              <a:spcBef>
                <a:spcPct val="50000"/>
              </a:spcBef>
            </a:pPr>
            <a:endParaRPr lang="en-US" sz="6000" b="1">
              <a:solidFill>
                <a:srgbClr val="0000FF"/>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dissolve">
                                      <p:cBhvr>
                                        <p:cTn id="7" dur="500"/>
                                        <p:tgtEl>
                                          <p:spTgt spid="317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1748"/>
                                        </p:tgtEl>
                                        <p:attrNameLst>
                                          <p:attrName>style.visibility</p:attrName>
                                        </p:attrNameLst>
                                      </p:cBhvr>
                                      <p:to>
                                        <p:strVal val="visible"/>
                                      </p:to>
                                    </p:set>
                                    <p:animEffect transition="in" filter="box(in)">
                                      <p:cBhvr>
                                        <p:cTn id="12"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317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85" name="Text Box 49"/>
          <p:cNvSpPr txBox="1">
            <a:spLocks noChangeArrowheads="1"/>
          </p:cNvSpPr>
          <p:nvPr/>
        </p:nvSpPr>
        <p:spPr bwMode="auto">
          <a:xfrm>
            <a:off x="152400" y="323850"/>
            <a:ext cx="86868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I-Cooper" pitchFamily="2" charset="0"/>
                <a:cs typeface="Arial" charset="0"/>
              </a:defRPr>
            </a:lvl1pPr>
            <a:lvl2pPr marL="742950" indent="-285750">
              <a:defRPr>
                <a:solidFill>
                  <a:schemeClr val="tx1"/>
                </a:solidFill>
                <a:latin typeface="VNI-Cooper" pitchFamily="2" charset="0"/>
                <a:cs typeface="Arial" charset="0"/>
              </a:defRPr>
            </a:lvl2pPr>
            <a:lvl3pPr marL="1143000" indent="-228600">
              <a:defRPr>
                <a:solidFill>
                  <a:schemeClr val="tx1"/>
                </a:solidFill>
                <a:latin typeface="VNI-Cooper" pitchFamily="2" charset="0"/>
                <a:cs typeface="Arial" charset="0"/>
              </a:defRPr>
            </a:lvl3pPr>
            <a:lvl4pPr marL="1600200" indent="-228600">
              <a:defRPr>
                <a:solidFill>
                  <a:schemeClr val="tx1"/>
                </a:solidFill>
                <a:latin typeface="VNI-Cooper" pitchFamily="2" charset="0"/>
                <a:cs typeface="Arial" charset="0"/>
              </a:defRPr>
            </a:lvl4pPr>
            <a:lvl5pPr marL="2057400" indent="-228600">
              <a:defRPr>
                <a:solidFill>
                  <a:schemeClr val="tx1"/>
                </a:solidFill>
                <a:latin typeface="VNI-Cooper" pitchFamily="2" charset="0"/>
                <a:cs typeface="Arial" charset="0"/>
              </a:defRPr>
            </a:lvl5pPr>
            <a:lvl6pPr marL="2514600" indent="-228600" eaLnBrk="0" fontAlgn="base" hangingPunct="0">
              <a:spcBef>
                <a:spcPct val="0"/>
              </a:spcBef>
              <a:spcAft>
                <a:spcPct val="0"/>
              </a:spcAft>
              <a:defRPr>
                <a:solidFill>
                  <a:schemeClr val="tx1"/>
                </a:solidFill>
                <a:latin typeface="VNI-Cooper" pitchFamily="2" charset="0"/>
                <a:cs typeface="Arial" charset="0"/>
              </a:defRPr>
            </a:lvl6pPr>
            <a:lvl7pPr marL="2971800" indent="-228600" eaLnBrk="0" fontAlgn="base" hangingPunct="0">
              <a:spcBef>
                <a:spcPct val="0"/>
              </a:spcBef>
              <a:spcAft>
                <a:spcPct val="0"/>
              </a:spcAft>
              <a:defRPr>
                <a:solidFill>
                  <a:schemeClr val="tx1"/>
                </a:solidFill>
                <a:latin typeface="VNI-Cooper" pitchFamily="2" charset="0"/>
                <a:cs typeface="Arial" charset="0"/>
              </a:defRPr>
            </a:lvl7pPr>
            <a:lvl8pPr marL="3429000" indent="-228600" eaLnBrk="0" fontAlgn="base" hangingPunct="0">
              <a:spcBef>
                <a:spcPct val="0"/>
              </a:spcBef>
              <a:spcAft>
                <a:spcPct val="0"/>
              </a:spcAft>
              <a:defRPr>
                <a:solidFill>
                  <a:schemeClr val="tx1"/>
                </a:solidFill>
                <a:latin typeface="VNI-Cooper" pitchFamily="2" charset="0"/>
                <a:cs typeface="Arial" charset="0"/>
              </a:defRPr>
            </a:lvl8pPr>
            <a:lvl9pPr marL="3886200" indent="-228600" eaLnBrk="0" fontAlgn="base" hangingPunct="0">
              <a:spcBef>
                <a:spcPct val="0"/>
              </a:spcBef>
              <a:spcAft>
                <a:spcPct val="0"/>
              </a:spcAft>
              <a:defRPr>
                <a:solidFill>
                  <a:schemeClr val="tx1"/>
                </a:solidFill>
                <a:latin typeface="VNI-Cooper" pitchFamily="2" charset="0"/>
                <a:cs typeface="Arial" charset="0"/>
              </a:defRPr>
            </a:lvl9pPr>
          </a:lstStyle>
          <a:p>
            <a:pPr>
              <a:spcBef>
                <a:spcPct val="50000"/>
              </a:spcBef>
            </a:pPr>
            <a:r>
              <a:rPr lang="en-US" sz="2400" b="1">
                <a:solidFill>
                  <a:srgbClr val="FF3300"/>
                </a:solidFill>
                <a:latin typeface="Times New Roman" pitchFamily="18" charset="0"/>
                <a:cs typeface="Times New Roman" pitchFamily="18" charset="0"/>
              </a:rPr>
              <a:t>II. ĐẶC ĐIỂM CỦA NGÔN NGỮ NÓI VÀ NGÔN NGỮ VIẾT</a:t>
            </a: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85"/>
                                        </p:tgtEl>
                                        <p:attrNameLst>
                                          <p:attrName>style.visibility</p:attrName>
                                        </p:attrNameLst>
                                      </p:cBhvr>
                                      <p:to>
                                        <p:strVal val="visible"/>
                                      </p:to>
                                    </p:set>
                                    <p:animEffect transition="in" filter="box(in)">
                                      <p:cBhvr>
                                        <p:cTn id="7" dur="500"/>
                                        <p:tgtEl>
                                          <p:spTgt spid="14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8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Line 4"/>
          <p:cNvSpPr>
            <a:spLocks noChangeShapeType="1"/>
          </p:cNvSpPr>
          <p:nvPr/>
        </p:nvSpPr>
        <p:spPr bwMode="auto">
          <a:xfrm>
            <a:off x="0" y="7620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3085" name="Text Box 13"/>
          <p:cNvSpPr txBox="1">
            <a:spLocks noChangeArrowheads="1"/>
          </p:cNvSpPr>
          <p:nvPr/>
        </p:nvSpPr>
        <p:spPr bwMode="auto">
          <a:xfrm>
            <a:off x="3048000" y="1311275"/>
            <a:ext cx="5867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a:solidFill>
                  <a:srgbClr val="000000"/>
                </a:solidFill>
                <a:latin typeface="Times New Roman" pitchFamily="18" charset="0"/>
                <a:cs typeface="+mn-cs"/>
              </a:rPr>
              <a:t>- Khái niệm: Ngôn ngữ nói là ngôn ngữ âm thanh, là lời nói trong giao tiếp hàng ngày.</a:t>
            </a:r>
          </a:p>
        </p:txBody>
      </p:sp>
      <p:sp>
        <p:nvSpPr>
          <p:cNvPr id="3087" name="Text Box 15"/>
          <p:cNvSpPr txBox="1">
            <a:spLocks noChangeArrowheads="1"/>
          </p:cNvSpPr>
          <p:nvPr/>
        </p:nvSpPr>
        <p:spPr bwMode="auto">
          <a:xfrm>
            <a:off x="3048000" y="2438400"/>
            <a:ext cx="54864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defRPr/>
            </a:pPr>
            <a:r>
              <a:rPr lang="en-US" sz="2400">
                <a:solidFill>
                  <a:srgbClr val="000000"/>
                </a:solidFill>
                <a:latin typeface="Times New Roman" pitchFamily="18" charset="0"/>
                <a:cs typeface="+mn-cs"/>
              </a:rPr>
              <a:t>Hoàn cảnh sử dụng: </a:t>
            </a:r>
          </a:p>
          <a:p>
            <a:pPr>
              <a:spcBef>
                <a:spcPct val="50000"/>
              </a:spcBef>
              <a:defRPr/>
            </a:pPr>
            <a:endParaRPr lang="en-US" sz="2400">
              <a:solidFill>
                <a:srgbClr val="000000"/>
              </a:solidFill>
              <a:latin typeface="Times New Roman" pitchFamily="18" charset="0"/>
              <a:cs typeface="+mn-cs"/>
            </a:endParaRPr>
          </a:p>
        </p:txBody>
      </p:sp>
      <p:sp>
        <p:nvSpPr>
          <p:cNvPr id="3089" name="Rectangle 17"/>
          <p:cNvSpPr>
            <a:spLocks noChangeArrowheads="1"/>
          </p:cNvSpPr>
          <p:nvPr/>
        </p:nvSpPr>
        <p:spPr bwMode="auto">
          <a:xfrm>
            <a:off x="228600" y="914400"/>
            <a:ext cx="8610600" cy="56388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2400">
              <a:solidFill>
                <a:srgbClr val="000000"/>
              </a:solidFill>
              <a:latin typeface="Times New Roman" pitchFamily="18" charset="0"/>
              <a:cs typeface="+mn-cs"/>
            </a:endParaRPr>
          </a:p>
        </p:txBody>
      </p:sp>
      <p:sp>
        <p:nvSpPr>
          <p:cNvPr id="3091" name="Line 19"/>
          <p:cNvSpPr>
            <a:spLocks noChangeShapeType="1"/>
          </p:cNvSpPr>
          <p:nvPr/>
        </p:nvSpPr>
        <p:spPr bwMode="auto">
          <a:xfrm>
            <a:off x="228600" y="1371600"/>
            <a:ext cx="861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3094" name="Text Box 22"/>
          <p:cNvSpPr txBox="1">
            <a:spLocks noChangeArrowheads="1"/>
          </p:cNvSpPr>
          <p:nvPr/>
        </p:nvSpPr>
        <p:spPr bwMode="auto">
          <a:xfrm>
            <a:off x="2438400" y="914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a:solidFill>
                  <a:srgbClr val="CC3300"/>
                </a:solidFill>
                <a:latin typeface="Times New Roman" pitchFamily="18" charset="0"/>
                <a:cs typeface="+mn-cs"/>
              </a:rPr>
              <a:t> NGÔN NGỮ NÓI</a:t>
            </a:r>
          </a:p>
        </p:txBody>
      </p:sp>
      <p:sp>
        <p:nvSpPr>
          <p:cNvPr id="3095" name="Text Box 23"/>
          <p:cNvSpPr txBox="1">
            <a:spLocks noChangeArrowheads="1"/>
          </p:cNvSpPr>
          <p:nvPr/>
        </p:nvSpPr>
        <p:spPr bwMode="auto">
          <a:xfrm>
            <a:off x="5867400" y="9144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a:solidFill>
                  <a:srgbClr val="CC3300"/>
                </a:solidFill>
                <a:latin typeface="Times New Roman" pitchFamily="18" charset="0"/>
                <a:cs typeface="+mn-cs"/>
              </a:rPr>
              <a:t>NGÔN NGỮ VIẾT</a:t>
            </a:r>
          </a:p>
        </p:txBody>
      </p:sp>
      <p:sp>
        <p:nvSpPr>
          <p:cNvPr id="3096" name="Line 24"/>
          <p:cNvSpPr>
            <a:spLocks noChangeShapeType="1"/>
          </p:cNvSpPr>
          <p:nvPr/>
        </p:nvSpPr>
        <p:spPr bwMode="auto">
          <a:xfrm>
            <a:off x="2057400" y="914400"/>
            <a:ext cx="0" cy="5638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3097" name="Line 25"/>
          <p:cNvSpPr>
            <a:spLocks noChangeShapeType="1"/>
          </p:cNvSpPr>
          <p:nvPr/>
        </p:nvSpPr>
        <p:spPr bwMode="auto">
          <a:xfrm>
            <a:off x="5486400" y="914400"/>
            <a:ext cx="0" cy="5638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3100" name="Line 28"/>
          <p:cNvSpPr>
            <a:spLocks noChangeShapeType="1"/>
          </p:cNvSpPr>
          <p:nvPr/>
        </p:nvSpPr>
        <p:spPr bwMode="auto">
          <a:xfrm>
            <a:off x="266700" y="2614613"/>
            <a:ext cx="861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3101" name="Line 29"/>
          <p:cNvSpPr>
            <a:spLocks noChangeShapeType="1"/>
          </p:cNvSpPr>
          <p:nvPr/>
        </p:nvSpPr>
        <p:spPr bwMode="auto">
          <a:xfrm>
            <a:off x="228600" y="3657600"/>
            <a:ext cx="861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3102" name="Line 30"/>
          <p:cNvSpPr>
            <a:spLocks noChangeShapeType="1"/>
          </p:cNvSpPr>
          <p:nvPr/>
        </p:nvSpPr>
        <p:spPr bwMode="auto">
          <a:xfrm>
            <a:off x="228600" y="51054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3105" name="Text Box 33"/>
          <p:cNvSpPr txBox="1">
            <a:spLocks noChangeArrowheads="1"/>
          </p:cNvSpPr>
          <p:nvPr/>
        </p:nvSpPr>
        <p:spPr bwMode="auto">
          <a:xfrm>
            <a:off x="228600" y="1295400"/>
            <a:ext cx="18288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333399"/>
                </a:solidFill>
                <a:latin typeface="Times New Roman" pitchFamily="18" charset="0"/>
                <a:cs typeface="+mn-cs"/>
              </a:rPr>
              <a:t>Phương tiện ngôn ngữ chủ yếu</a:t>
            </a:r>
          </a:p>
        </p:txBody>
      </p:sp>
      <p:sp>
        <p:nvSpPr>
          <p:cNvPr id="3106" name="Text Box 34"/>
          <p:cNvSpPr txBox="1">
            <a:spLocks noChangeArrowheads="1"/>
          </p:cNvSpPr>
          <p:nvPr/>
        </p:nvSpPr>
        <p:spPr bwMode="auto">
          <a:xfrm>
            <a:off x="228600" y="2682875"/>
            <a:ext cx="1981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333399"/>
                </a:solidFill>
                <a:latin typeface="Times New Roman" pitchFamily="18" charset="0"/>
                <a:cs typeface="+mn-cs"/>
              </a:rPr>
              <a:t>Hoàn cảnh giao tiếp</a:t>
            </a:r>
          </a:p>
        </p:txBody>
      </p:sp>
      <p:sp>
        <p:nvSpPr>
          <p:cNvPr id="3107" name="Line 35"/>
          <p:cNvSpPr>
            <a:spLocks noChangeShapeType="1"/>
          </p:cNvSpPr>
          <p:nvPr/>
        </p:nvSpPr>
        <p:spPr bwMode="auto">
          <a:xfrm>
            <a:off x="228600" y="4953000"/>
            <a:ext cx="861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3108" name="Text Box 36"/>
          <p:cNvSpPr txBox="1">
            <a:spLocks noChangeArrowheads="1"/>
          </p:cNvSpPr>
          <p:nvPr/>
        </p:nvSpPr>
        <p:spPr bwMode="auto">
          <a:xfrm>
            <a:off x="304800" y="3825875"/>
            <a:ext cx="1905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333399"/>
                </a:solidFill>
                <a:latin typeface="Times New Roman" pitchFamily="18" charset="0"/>
                <a:cs typeface="+mn-cs"/>
              </a:rPr>
              <a:t>Phương tiện hỗ trợ</a:t>
            </a:r>
          </a:p>
        </p:txBody>
      </p:sp>
      <p:sp>
        <p:nvSpPr>
          <p:cNvPr id="3109" name="Text Box 37"/>
          <p:cNvSpPr txBox="1">
            <a:spLocks noChangeArrowheads="1"/>
          </p:cNvSpPr>
          <p:nvPr/>
        </p:nvSpPr>
        <p:spPr bwMode="auto">
          <a:xfrm>
            <a:off x="228600" y="5105400"/>
            <a:ext cx="16002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333399"/>
                </a:solidFill>
                <a:latin typeface="Times New Roman" pitchFamily="18" charset="0"/>
                <a:cs typeface="+mn-cs"/>
              </a:rPr>
              <a:t>Hệ thống các yếu tố ngôn ngữ</a:t>
            </a:r>
          </a:p>
        </p:txBody>
      </p:sp>
      <p:sp>
        <p:nvSpPr>
          <p:cNvPr id="20" name="Text Box 33"/>
          <p:cNvSpPr txBox="1">
            <a:spLocks noChangeArrowheads="1"/>
          </p:cNvSpPr>
          <p:nvPr/>
        </p:nvSpPr>
        <p:spPr bwMode="auto">
          <a:xfrm>
            <a:off x="228600" y="865188"/>
            <a:ext cx="18288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FF0000"/>
                </a:solidFill>
                <a:latin typeface="Times New Roman" pitchFamily="18" charset="0"/>
                <a:cs typeface="+mn-cs"/>
              </a:rPr>
              <a:t>TIÊU CHÍ</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97"/>
                                        </p:tgtEl>
                                        <p:attrNameLst>
                                          <p:attrName>style.visibility</p:attrName>
                                        </p:attrNameLst>
                                      </p:cBhvr>
                                      <p:to>
                                        <p:strVal val="visible"/>
                                      </p:to>
                                    </p:set>
                                    <p:animEffect transition="in" filter="blinds(horizontal)">
                                      <p:cBhvr>
                                        <p:cTn id="7" dur="500"/>
                                        <p:tgtEl>
                                          <p:spTgt spid="30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096"/>
                                        </p:tgtEl>
                                        <p:attrNameLst>
                                          <p:attrName>style.visibility</p:attrName>
                                        </p:attrNameLst>
                                      </p:cBhvr>
                                      <p:to>
                                        <p:strVal val="visible"/>
                                      </p:to>
                                    </p:set>
                                    <p:animEffect transition="in" filter="checkerboard(across)">
                                      <p:cBhvr>
                                        <p:cTn id="12" dur="500"/>
                                        <p:tgtEl>
                                          <p:spTgt spid="30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105"/>
                                        </p:tgtEl>
                                        <p:attrNameLst>
                                          <p:attrName>style.visibility</p:attrName>
                                        </p:attrNameLst>
                                      </p:cBhvr>
                                      <p:to>
                                        <p:strVal val="visible"/>
                                      </p:to>
                                    </p:set>
                                    <p:animEffect transition="in" filter="checkerboard(across)">
                                      <p:cBhvr>
                                        <p:cTn id="17" dur="500"/>
                                        <p:tgtEl>
                                          <p:spTgt spid="310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3100"/>
                                        </p:tgtEl>
                                        <p:attrNameLst>
                                          <p:attrName>style.visibility</p:attrName>
                                        </p:attrNameLst>
                                      </p:cBhvr>
                                      <p:to>
                                        <p:strVal val="visible"/>
                                      </p:to>
                                    </p:set>
                                    <p:animEffect transition="in" filter="checkerboard(across)">
                                      <p:cBhvr>
                                        <p:cTn id="22" dur="500"/>
                                        <p:tgtEl>
                                          <p:spTgt spid="310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106"/>
                                        </p:tgtEl>
                                        <p:attrNameLst>
                                          <p:attrName>style.visibility</p:attrName>
                                        </p:attrNameLst>
                                      </p:cBhvr>
                                      <p:to>
                                        <p:strVal val="visible"/>
                                      </p:to>
                                    </p:set>
                                    <p:animEffect transition="in" filter="diamond(in)">
                                      <p:cBhvr>
                                        <p:cTn id="27" dur="2000"/>
                                        <p:tgtEl>
                                          <p:spTgt spid="310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3101"/>
                                        </p:tgtEl>
                                        <p:attrNameLst>
                                          <p:attrName>style.visibility</p:attrName>
                                        </p:attrNameLst>
                                      </p:cBhvr>
                                      <p:to>
                                        <p:strVal val="visible"/>
                                      </p:to>
                                    </p:set>
                                    <p:animEffect transition="in" filter="box(in)">
                                      <p:cBhvr>
                                        <p:cTn id="32" dur="500"/>
                                        <p:tgtEl>
                                          <p:spTgt spid="310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3108"/>
                                        </p:tgtEl>
                                        <p:attrNameLst>
                                          <p:attrName>style.visibility</p:attrName>
                                        </p:attrNameLst>
                                      </p:cBhvr>
                                      <p:to>
                                        <p:strVal val="visible"/>
                                      </p:to>
                                    </p:set>
                                    <p:animEffect transition="in" filter="diamond(in)">
                                      <p:cBhvr>
                                        <p:cTn id="37" dur="2000"/>
                                        <p:tgtEl>
                                          <p:spTgt spid="310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3107"/>
                                        </p:tgtEl>
                                        <p:attrNameLst>
                                          <p:attrName>style.visibility</p:attrName>
                                        </p:attrNameLst>
                                      </p:cBhvr>
                                      <p:to>
                                        <p:strVal val="visible"/>
                                      </p:to>
                                    </p:set>
                                    <p:animEffect transition="in" filter="checkerboard(across)">
                                      <p:cBhvr>
                                        <p:cTn id="42" dur="500"/>
                                        <p:tgtEl>
                                          <p:spTgt spid="310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3109"/>
                                        </p:tgtEl>
                                        <p:attrNameLst>
                                          <p:attrName>style.visibility</p:attrName>
                                        </p:attrNameLst>
                                      </p:cBhvr>
                                      <p:to>
                                        <p:strVal val="visible"/>
                                      </p:to>
                                    </p:set>
                                    <p:animEffect transition="in" filter="diamond(in)">
                                      <p:cBhvr>
                                        <p:cTn id="47" dur="2000"/>
                                        <p:tgtEl>
                                          <p:spTgt spid="310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checkerboard(across)">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5" grpId="0"/>
      <p:bldP spid="3106" grpId="0"/>
      <p:bldP spid="3108" grpId="0"/>
      <p:bldP spid="310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Line 2"/>
          <p:cNvSpPr>
            <a:spLocks noChangeShapeType="1"/>
          </p:cNvSpPr>
          <p:nvPr/>
        </p:nvSpPr>
        <p:spPr bwMode="auto">
          <a:xfrm>
            <a:off x="0" y="7620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32771" name="WordArt 3"/>
          <p:cNvSpPr>
            <a:spLocks noChangeArrowheads="1" noChangeShapeType="1" noTextEdit="1"/>
          </p:cNvSpPr>
          <p:nvPr/>
        </p:nvSpPr>
        <p:spPr bwMode="auto">
          <a:xfrm>
            <a:off x="304800" y="76200"/>
            <a:ext cx="85344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200" kern="10">
                <a:solidFill>
                  <a:srgbClr val="800080"/>
                </a:solidFill>
                <a:effectLst>
                  <a:outerShdw dist="45791" dir="2021404" algn="ctr" rotWithShape="0">
                    <a:srgbClr val="B2B2B2">
                      <a:alpha val="79999"/>
                    </a:srgbClr>
                  </a:outerShdw>
                </a:effectLst>
                <a:latin typeface="Times New Roman"/>
                <a:cs typeface="Times New Roman"/>
              </a:rPr>
              <a:t>ĐẶC ĐIỂM CỦA NGÔN NGỮ NÓI VÀ NGÔN NGỮ VIẾT</a:t>
            </a:r>
          </a:p>
        </p:txBody>
      </p:sp>
      <p:sp>
        <p:nvSpPr>
          <p:cNvPr id="79876" name="Text Box 4"/>
          <p:cNvSpPr txBox="1">
            <a:spLocks noChangeArrowheads="1"/>
          </p:cNvSpPr>
          <p:nvPr/>
        </p:nvSpPr>
        <p:spPr bwMode="auto">
          <a:xfrm>
            <a:off x="3048000" y="1311275"/>
            <a:ext cx="58674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a:solidFill>
                  <a:srgbClr val="000000"/>
                </a:solidFill>
                <a:latin typeface="Times New Roman" pitchFamily="18" charset="0"/>
                <a:cs typeface="+mn-cs"/>
              </a:rPr>
              <a:t>- Khái niệm: Ngôn ngữ nói là ngôn ngữ âm thanh, là lời nói trong giao tiếp hàng ngày.</a:t>
            </a:r>
          </a:p>
        </p:txBody>
      </p:sp>
      <p:sp>
        <p:nvSpPr>
          <p:cNvPr id="79877" name="Text Box 5"/>
          <p:cNvSpPr txBox="1">
            <a:spLocks noChangeArrowheads="1"/>
          </p:cNvSpPr>
          <p:nvPr/>
        </p:nvSpPr>
        <p:spPr bwMode="auto">
          <a:xfrm>
            <a:off x="3048000" y="2438400"/>
            <a:ext cx="54864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defRPr/>
            </a:pPr>
            <a:r>
              <a:rPr lang="en-US" sz="2400">
                <a:solidFill>
                  <a:srgbClr val="000000"/>
                </a:solidFill>
                <a:latin typeface="Times New Roman" pitchFamily="18" charset="0"/>
                <a:cs typeface="+mn-cs"/>
              </a:rPr>
              <a:t>Hoàn cảnh sử dụng: </a:t>
            </a:r>
          </a:p>
          <a:p>
            <a:pPr>
              <a:spcBef>
                <a:spcPct val="50000"/>
              </a:spcBef>
              <a:defRPr/>
            </a:pPr>
            <a:endParaRPr lang="en-US" sz="2400">
              <a:solidFill>
                <a:srgbClr val="000000"/>
              </a:solidFill>
              <a:latin typeface="Times New Roman" pitchFamily="18" charset="0"/>
              <a:cs typeface="+mn-cs"/>
            </a:endParaRPr>
          </a:p>
        </p:txBody>
      </p:sp>
      <p:sp>
        <p:nvSpPr>
          <p:cNvPr id="79878" name="Rectangle 6"/>
          <p:cNvSpPr>
            <a:spLocks noChangeArrowheads="1"/>
          </p:cNvSpPr>
          <p:nvPr/>
        </p:nvSpPr>
        <p:spPr bwMode="auto">
          <a:xfrm>
            <a:off x="228600" y="914400"/>
            <a:ext cx="8610600" cy="56388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2400">
              <a:solidFill>
                <a:srgbClr val="000000"/>
              </a:solidFill>
              <a:latin typeface="Times New Roman" pitchFamily="18" charset="0"/>
              <a:cs typeface="+mn-cs"/>
            </a:endParaRPr>
          </a:p>
        </p:txBody>
      </p:sp>
      <p:sp>
        <p:nvSpPr>
          <p:cNvPr id="79879" name="Line 7"/>
          <p:cNvSpPr>
            <a:spLocks noChangeShapeType="1"/>
          </p:cNvSpPr>
          <p:nvPr/>
        </p:nvSpPr>
        <p:spPr bwMode="auto">
          <a:xfrm>
            <a:off x="228600" y="1371600"/>
            <a:ext cx="861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79880" name="Text Box 8"/>
          <p:cNvSpPr txBox="1">
            <a:spLocks noChangeArrowheads="1"/>
          </p:cNvSpPr>
          <p:nvPr/>
        </p:nvSpPr>
        <p:spPr bwMode="auto">
          <a:xfrm>
            <a:off x="2438400" y="914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a:solidFill>
                  <a:srgbClr val="CC3300"/>
                </a:solidFill>
                <a:latin typeface="Times New Roman" pitchFamily="18" charset="0"/>
                <a:cs typeface="+mn-cs"/>
              </a:rPr>
              <a:t> NGÔN NGỮ NÓI</a:t>
            </a:r>
          </a:p>
        </p:txBody>
      </p:sp>
      <p:sp>
        <p:nvSpPr>
          <p:cNvPr id="79881" name="Text Box 9"/>
          <p:cNvSpPr txBox="1">
            <a:spLocks noChangeArrowheads="1"/>
          </p:cNvSpPr>
          <p:nvPr/>
        </p:nvSpPr>
        <p:spPr bwMode="auto">
          <a:xfrm>
            <a:off x="5867400" y="9144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a:solidFill>
                  <a:srgbClr val="CC3300"/>
                </a:solidFill>
                <a:latin typeface="Times New Roman" pitchFamily="18" charset="0"/>
                <a:cs typeface="+mn-cs"/>
              </a:rPr>
              <a:t>NGÔN NGỮ VIẾT</a:t>
            </a:r>
          </a:p>
        </p:txBody>
      </p:sp>
      <p:sp>
        <p:nvSpPr>
          <p:cNvPr id="79882" name="Line 10"/>
          <p:cNvSpPr>
            <a:spLocks noChangeShapeType="1"/>
          </p:cNvSpPr>
          <p:nvPr/>
        </p:nvSpPr>
        <p:spPr bwMode="auto">
          <a:xfrm>
            <a:off x="1828800" y="914400"/>
            <a:ext cx="0" cy="5638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79883" name="Line 11"/>
          <p:cNvSpPr>
            <a:spLocks noChangeShapeType="1"/>
          </p:cNvSpPr>
          <p:nvPr/>
        </p:nvSpPr>
        <p:spPr bwMode="auto">
          <a:xfrm>
            <a:off x="5105400" y="914400"/>
            <a:ext cx="0" cy="5638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79884" name="Line 12"/>
          <p:cNvSpPr>
            <a:spLocks noChangeShapeType="1"/>
          </p:cNvSpPr>
          <p:nvPr/>
        </p:nvSpPr>
        <p:spPr bwMode="auto">
          <a:xfrm>
            <a:off x="266700" y="2827338"/>
            <a:ext cx="861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79885" name="Line 13"/>
          <p:cNvSpPr>
            <a:spLocks noChangeShapeType="1"/>
          </p:cNvSpPr>
          <p:nvPr/>
        </p:nvSpPr>
        <p:spPr bwMode="auto">
          <a:xfrm>
            <a:off x="228600" y="3657600"/>
            <a:ext cx="861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79886" name="Line 14"/>
          <p:cNvSpPr>
            <a:spLocks noChangeShapeType="1"/>
          </p:cNvSpPr>
          <p:nvPr/>
        </p:nvSpPr>
        <p:spPr bwMode="auto">
          <a:xfrm>
            <a:off x="228600" y="51054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79887" name="Text Box 15"/>
          <p:cNvSpPr txBox="1">
            <a:spLocks noChangeArrowheads="1"/>
          </p:cNvSpPr>
          <p:nvPr/>
        </p:nvSpPr>
        <p:spPr bwMode="auto">
          <a:xfrm>
            <a:off x="228600" y="1295400"/>
            <a:ext cx="16002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CC3300"/>
                </a:solidFill>
                <a:latin typeface="Times New Roman" pitchFamily="18" charset="0"/>
                <a:cs typeface="+mn-cs"/>
              </a:rPr>
              <a:t>Phương tiện ngôn ngữ chủ yếu</a:t>
            </a:r>
          </a:p>
        </p:txBody>
      </p:sp>
      <p:sp>
        <p:nvSpPr>
          <p:cNvPr id="79888" name="Text Box 16"/>
          <p:cNvSpPr txBox="1">
            <a:spLocks noChangeArrowheads="1"/>
          </p:cNvSpPr>
          <p:nvPr/>
        </p:nvSpPr>
        <p:spPr bwMode="auto">
          <a:xfrm>
            <a:off x="152400" y="2827338"/>
            <a:ext cx="19812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333399"/>
                </a:solidFill>
                <a:latin typeface="Times New Roman" pitchFamily="18" charset="0"/>
                <a:cs typeface="+mn-cs"/>
              </a:rPr>
              <a:t>Hoàn cảnh giao tiếp</a:t>
            </a:r>
          </a:p>
        </p:txBody>
      </p:sp>
      <p:sp>
        <p:nvSpPr>
          <p:cNvPr id="79889" name="Line 17"/>
          <p:cNvSpPr>
            <a:spLocks noChangeShapeType="1"/>
          </p:cNvSpPr>
          <p:nvPr/>
        </p:nvSpPr>
        <p:spPr bwMode="auto">
          <a:xfrm>
            <a:off x="228600" y="4953000"/>
            <a:ext cx="861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79890" name="Text Box 18"/>
          <p:cNvSpPr txBox="1">
            <a:spLocks noChangeArrowheads="1"/>
          </p:cNvSpPr>
          <p:nvPr/>
        </p:nvSpPr>
        <p:spPr bwMode="auto">
          <a:xfrm>
            <a:off x="228600" y="3825875"/>
            <a:ext cx="1905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333399"/>
                </a:solidFill>
                <a:latin typeface="Times New Roman" pitchFamily="18" charset="0"/>
                <a:cs typeface="+mn-cs"/>
              </a:rPr>
              <a:t>Phương tiện hỗ trợ</a:t>
            </a:r>
          </a:p>
        </p:txBody>
      </p:sp>
      <p:sp>
        <p:nvSpPr>
          <p:cNvPr id="79891" name="Text Box 19"/>
          <p:cNvSpPr txBox="1">
            <a:spLocks noChangeArrowheads="1"/>
          </p:cNvSpPr>
          <p:nvPr/>
        </p:nvSpPr>
        <p:spPr bwMode="auto">
          <a:xfrm>
            <a:off x="228600" y="5029200"/>
            <a:ext cx="13716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333399"/>
                </a:solidFill>
                <a:latin typeface="Times New Roman" pitchFamily="18" charset="0"/>
                <a:cs typeface="+mn-cs"/>
              </a:rPr>
              <a:t>Hệ thống các yếu tố ngôn ngữ</a:t>
            </a:r>
          </a:p>
        </p:txBody>
      </p:sp>
      <p:sp>
        <p:nvSpPr>
          <p:cNvPr id="79892" name="Rectangle 20"/>
          <p:cNvSpPr>
            <a:spLocks noChangeArrowheads="1"/>
          </p:cNvSpPr>
          <p:nvPr/>
        </p:nvSpPr>
        <p:spPr bwMode="auto">
          <a:xfrm>
            <a:off x="5105400" y="914400"/>
            <a:ext cx="3733800" cy="5638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2400">
              <a:solidFill>
                <a:srgbClr val="000000"/>
              </a:solidFill>
              <a:latin typeface="Times New Roman" pitchFamily="18" charset="0"/>
              <a:cs typeface="+mn-cs"/>
            </a:endParaRPr>
          </a:p>
        </p:txBody>
      </p:sp>
      <p:sp>
        <p:nvSpPr>
          <p:cNvPr id="79894" name="Text Box 22"/>
          <p:cNvSpPr txBox="1">
            <a:spLocks noChangeArrowheads="1"/>
          </p:cNvSpPr>
          <p:nvPr/>
        </p:nvSpPr>
        <p:spPr bwMode="auto">
          <a:xfrm>
            <a:off x="5562600" y="1295400"/>
            <a:ext cx="29718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dirty="0" err="1">
                <a:solidFill>
                  <a:srgbClr val="000000"/>
                </a:solidFill>
                <a:latin typeface="Times New Roman" pitchFamily="18" charset="0"/>
                <a:cs typeface="+mn-cs"/>
              </a:rPr>
              <a:t>Ngôn</a:t>
            </a:r>
            <a:r>
              <a:rPr lang="en-US" sz="2400" dirty="0">
                <a:solidFill>
                  <a:srgbClr val="000000"/>
                </a:solidFill>
                <a:latin typeface="Times New Roman" pitchFamily="18" charset="0"/>
                <a:cs typeface="+mn-cs"/>
              </a:rPr>
              <a:t> </a:t>
            </a:r>
            <a:r>
              <a:rPr lang="en-US" sz="2400" dirty="0" err="1">
                <a:solidFill>
                  <a:srgbClr val="000000"/>
                </a:solidFill>
                <a:latin typeface="Times New Roman" pitchFamily="18" charset="0"/>
                <a:cs typeface="+mn-cs"/>
              </a:rPr>
              <a:t>ngữ</a:t>
            </a:r>
            <a:r>
              <a:rPr lang="en-US" sz="2400" dirty="0">
                <a:solidFill>
                  <a:srgbClr val="000000"/>
                </a:solidFill>
                <a:latin typeface="Times New Roman" pitchFamily="18" charset="0"/>
                <a:cs typeface="+mn-cs"/>
              </a:rPr>
              <a:t> </a:t>
            </a:r>
            <a:r>
              <a:rPr lang="en-US" sz="2400" dirty="0" err="1">
                <a:solidFill>
                  <a:srgbClr val="000000"/>
                </a:solidFill>
                <a:latin typeface="Times New Roman" pitchFamily="18" charset="0"/>
                <a:cs typeface="+mn-cs"/>
              </a:rPr>
              <a:t>nói</a:t>
            </a:r>
            <a:r>
              <a:rPr lang="en-US" sz="2400" dirty="0">
                <a:solidFill>
                  <a:srgbClr val="000000"/>
                </a:solidFill>
                <a:latin typeface="Times New Roman" pitchFamily="18" charset="0"/>
                <a:cs typeface="+mn-cs"/>
              </a:rPr>
              <a:t> </a:t>
            </a:r>
            <a:r>
              <a:rPr lang="en-US" sz="2400" dirty="0" err="1">
                <a:solidFill>
                  <a:srgbClr val="000000"/>
                </a:solidFill>
                <a:latin typeface="Times New Roman" pitchFamily="18" charset="0"/>
                <a:cs typeface="+mn-cs"/>
              </a:rPr>
              <a:t>sử</a:t>
            </a:r>
            <a:r>
              <a:rPr lang="en-US" sz="2400" dirty="0">
                <a:solidFill>
                  <a:srgbClr val="000000"/>
                </a:solidFill>
                <a:latin typeface="Times New Roman" pitchFamily="18" charset="0"/>
                <a:cs typeface="+mn-cs"/>
              </a:rPr>
              <a:t> </a:t>
            </a:r>
            <a:r>
              <a:rPr lang="en-US" sz="2400" dirty="0" err="1">
                <a:solidFill>
                  <a:srgbClr val="000000"/>
                </a:solidFill>
                <a:latin typeface="Times New Roman" pitchFamily="18" charset="0"/>
                <a:cs typeface="+mn-cs"/>
              </a:rPr>
              <a:t>dụng</a:t>
            </a:r>
            <a:r>
              <a:rPr lang="en-US" sz="2400" dirty="0">
                <a:solidFill>
                  <a:srgbClr val="000000"/>
                </a:solidFill>
                <a:latin typeface="Times New Roman" pitchFamily="18" charset="0"/>
                <a:cs typeface="+mn-cs"/>
              </a:rPr>
              <a:t> </a:t>
            </a:r>
            <a:r>
              <a:rPr lang="en-US" sz="2400" dirty="0" err="1">
                <a:solidFill>
                  <a:srgbClr val="000000"/>
                </a:solidFill>
                <a:latin typeface="Times New Roman" pitchFamily="18" charset="0"/>
                <a:cs typeface="+mn-cs"/>
              </a:rPr>
              <a:t>chất</a:t>
            </a:r>
            <a:r>
              <a:rPr lang="en-US" sz="2400" dirty="0">
                <a:solidFill>
                  <a:srgbClr val="000000"/>
                </a:solidFill>
                <a:latin typeface="Times New Roman" pitchFamily="18" charset="0"/>
                <a:cs typeface="+mn-cs"/>
              </a:rPr>
              <a:t> </a:t>
            </a:r>
            <a:r>
              <a:rPr lang="en-US" sz="2400" dirty="0" err="1">
                <a:solidFill>
                  <a:srgbClr val="000000"/>
                </a:solidFill>
                <a:latin typeface="Times New Roman" pitchFamily="18" charset="0"/>
                <a:cs typeface="+mn-cs"/>
              </a:rPr>
              <a:t>liệu</a:t>
            </a:r>
            <a:r>
              <a:rPr lang="en-US" sz="2400" dirty="0">
                <a:solidFill>
                  <a:srgbClr val="000000"/>
                </a:solidFill>
                <a:latin typeface="Times New Roman" pitchFamily="18" charset="0"/>
                <a:cs typeface="+mn-cs"/>
              </a:rPr>
              <a:t> </a:t>
            </a:r>
            <a:r>
              <a:rPr lang="en-US" sz="2400" dirty="0" err="1">
                <a:solidFill>
                  <a:srgbClr val="000000"/>
                </a:solidFill>
                <a:latin typeface="Times New Roman" pitchFamily="18" charset="0"/>
                <a:cs typeface="+mn-cs"/>
              </a:rPr>
              <a:t>nào</a:t>
            </a:r>
            <a:r>
              <a:rPr lang="en-US" sz="2400" dirty="0">
                <a:solidFill>
                  <a:srgbClr val="000000"/>
                </a:solidFill>
                <a:latin typeface="Times New Roman" pitchFamily="18" charset="0"/>
                <a:cs typeface="+mn-cs"/>
              </a:rPr>
              <a:t>? </a:t>
            </a:r>
          </a:p>
        </p:txBody>
      </p:sp>
      <p:sp>
        <p:nvSpPr>
          <p:cNvPr id="79895" name="Text Box 23"/>
          <p:cNvSpPr txBox="1">
            <a:spLocks noChangeArrowheads="1"/>
          </p:cNvSpPr>
          <p:nvPr/>
        </p:nvSpPr>
        <p:spPr bwMode="auto">
          <a:xfrm>
            <a:off x="1828800" y="1371600"/>
            <a:ext cx="350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000000"/>
                </a:solidFill>
                <a:latin typeface="Times New Roman" pitchFamily="18" charset="0"/>
                <a:cs typeface="+mn-cs"/>
              </a:rPr>
              <a:t>- Âm thanh.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9894"/>
                                        </p:tgtEl>
                                        <p:attrNameLst>
                                          <p:attrName>style.visibility</p:attrName>
                                        </p:attrNameLst>
                                      </p:cBhvr>
                                      <p:to>
                                        <p:strVal val="visible"/>
                                      </p:to>
                                    </p:set>
                                    <p:animEffect transition="in" filter="checkerboard(across)">
                                      <p:cBhvr>
                                        <p:cTn id="7" dur="500"/>
                                        <p:tgtEl>
                                          <p:spTgt spid="798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9895"/>
                                        </p:tgtEl>
                                        <p:attrNameLst>
                                          <p:attrName>style.visibility</p:attrName>
                                        </p:attrNameLst>
                                      </p:cBhvr>
                                      <p:to>
                                        <p:strVal val="visible"/>
                                      </p:to>
                                    </p:set>
                                    <p:animEffect transition="in" filter="diamond(in)">
                                      <p:cBhvr>
                                        <p:cTn id="12" dur="2000"/>
                                        <p:tgtEl>
                                          <p:spTgt spid="79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94" grpId="0"/>
      <p:bldP spid="7989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Line 2"/>
          <p:cNvSpPr>
            <a:spLocks noChangeShapeType="1"/>
          </p:cNvSpPr>
          <p:nvPr/>
        </p:nvSpPr>
        <p:spPr bwMode="auto">
          <a:xfrm>
            <a:off x="0" y="7620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33795" name="WordArt 3"/>
          <p:cNvSpPr>
            <a:spLocks noChangeArrowheads="1" noChangeShapeType="1" noTextEdit="1"/>
          </p:cNvSpPr>
          <p:nvPr/>
        </p:nvSpPr>
        <p:spPr bwMode="auto">
          <a:xfrm>
            <a:off x="304800" y="76200"/>
            <a:ext cx="85344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200" kern="10">
                <a:solidFill>
                  <a:srgbClr val="800080"/>
                </a:solidFill>
                <a:effectLst>
                  <a:outerShdw dist="45791" dir="2021404" algn="ctr" rotWithShape="0">
                    <a:srgbClr val="B2B2B2">
                      <a:alpha val="79999"/>
                    </a:srgbClr>
                  </a:outerShdw>
                </a:effectLst>
                <a:latin typeface="Times New Roman"/>
                <a:cs typeface="Times New Roman"/>
              </a:rPr>
              <a:t>ĐẶC ĐIỂM CỦA NGÔN NGỮ NÓI VÀ NGÔN NGỮ VIẾT</a:t>
            </a:r>
          </a:p>
        </p:txBody>
      </p:sp>
      <p:sp>
        <p:nvSpPr>
          <p:cNvPr id="83972" name="Text Box 4"/>
          <p:cNvSpPr txBox="1">
            <a:spLocks noChangeArrowheads="1"/>
          </p:cNvSpPr>
          <p:nvPr/>
        </p:nvSpPr>
        <p:spPr bwMode="auto">
          <a:xfrm>
            <a:off x="3048000" y="1311275"/>
            <a:ext cx="58674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a:solidFill>
                  <a:srgbClr val="000000"/>
                </a:solidFill>
                <a:latin typeface="Times New Roman" pitchFamily="18" charset="0"/>
                <a:cs typeface="+mn-cs"/>
              </a:rPr>
              <a:t>- Khái niệm: Ngôn ngữ nói là ngôn ngữ âm thanh, là lời nói trong giao tiếp hàng ngày.</a:t>
            </a:r>
          </a:p>
        </p:txBody>
      </p:sp>
      <p:sp>
        <p:nvSpPr>
          <p:cNvPr id="83973" name="Text Box 5"/>
          <p:cNvSpPr txBox="1">
            <a:spLocks noChangeArrowheads="1"/>
          </p:cNvSpPr>
          <p:nvPr/>
        </p:nvSpPr>
        <p:spPr bwMode="auto">
          <a:xfrm>
            <a:off x="3048000" y="2438400"/>
            <a:ext cx="54864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defRPr/>
            </a:pPr>
            <a:r>
              <a:rPr lang="en-US" sz="2400">
                <a:solidFill>
                  <a:srgbClr val="000000"/>
                </a:solidFill>
                <a:latin typeface="Times New Roman" pitchFamily="18" charset="0"/>
                <a:cs typeface="+mn-cs"/>
              </a:rPr>
              <a:t>Hoàn cảnh sử dụng: </a:t>
            </a:r>
          </a:p>
          <a:p>
            <a:pPr>
              <a:spcBef>
                <a:spcPct val="50000"/>
              </a:spcBef>
              <a:defRPr/>
            </a:pPr>
            <a:endParaRPr lang="en-US" sz="2400">
              <a:solidFill>
                <a:srgbClr val="000000"/>
              </a:solidFill>
              <a:latin typeface="Times New Roman" pitchFamily="18" charset="0"/>
              <a:cs typeface="+mn-cs"/>
            </a:endParaRPr>
          </a:p>
        </p:txBody>
      </p:sp>
      <p:sp>
        <p:nvSpPr>
          <p:cNvPr id="83974" name="Rectangle 6"/>
          <p:cNvSpPr>
            <a:spLocks noChangeArrowheads="1"/>
          </p:cNvSpPr>
          <p:nvPr/>
        </p:nvSpPr>
        <p:spPr bwMode="auto">
          <a:xfrm>
            <a:off x="228600" y="914400"/>
            <a:ext cx="8610600" cy="56388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2400">
              <a:solidFill>
                <a:srgbClr val="000000"/>
              </a:solidFill>
              <a:latin typeface="Times New Roman" pitchFamily="18" charset="0"/>
              <a:cs typeface="+mn-cs"/>
            </a:endParaRPr>
          </a:p>
        </p:txBody>
      </p:sp>
      <p:sp>
        <p:nvSpPr>
          <p:cNvPr id="83975" name="Line 7"/>
          <p:cNvSpPr>
            <a:spLocks noChangeShapeType="1"/>
          </p:cNvSpPr>
          <p:nvPr/>
        </p:nvSpPr>
        <p:spPr bwMode="auto">
          <a:xfrm>
            <a:off x="228600" y="1371600"/>
            <a:ext cx="861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83976" name="Text Box 8"/>
          <p:cNvSpPr txBox="1">
            <a:spLocks noChangeArrowheads="1"/>
          </p:cNvSpPr>
          <p:nvPr/>
        </p:nvSpPr>
        <p:spPr bwMode="auto">
          <a:xfrm>
            <a:off x="2590800" y="914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a:solidFill>
                  <a:srgbClr val="CC3300"/>
                </a:solidFill>
                <a:latin typeface="Times New Roman" pitchFamily="18" charset="0"/>
                <a:cs typeface="+mn-cs"/>
              </a:rPr>
              <a:t> NGÔN NGỮ NÓI</a:t>
            </a:r>
          </a:p>
        </p:txBody>
      </p:sp>
      <p:sp>
        <p:nvSpPr>
          <p:cNvPr id="83977" name="Text Box 9"/>
          <p:cNvSpPr txBox="1">
            <a:spLocks noChangeArrowheads="1"/>
          </p:cNvSpPr>
          <p:nvPr/>
        </p:nvSpPr>
        <p:spPr bwMode="auto">
          <a:xfrm>
            <a:off x="5867400" y="9144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a:solidFill>
                  <a:srgbClr val="CC3300"/>
                </a:solidFill>
                <a:latin typeface="Times New Roman" pitchFamily="18" charset="0"/>
                <a:cs typeface="+mn-cs"/>
              </a:rPr>
              <a:t>NGÔN NGỮ VIẾT</a:t>
            </a:r>
          </a:p>
        </p:txBody>
      </p:sp>
      <p:sp>
        <p:nvSpPr>
          <p:cNvPr id="83978" name="Line 10"/>
          <p:cNvSpPr>
            <a:spLocks noChangeShapeType="1"/>
          </p:cNvSpPr>
          <p:nvPr/>
        </p:nvSpPr>
        <p:spPr bwMode="auto">
          <a:xfrm>
            <a:off x="1828800" y="914400"/>
            <a:ext cx="0" cy="5638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83979" name="Line 11"/>
          <p:cNvSpPr>
            <a:spLocks noChangeShapeType="1"/>
          </p:cNvSpPr>
          <p:nvPr/>
        </p:nvSpPr>
        <p:spPr bwMode="auto">
          <a:xfrm>
            <a:off x="5105400" y="914400"/>
            <a:ext cx="0" cy="5638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83980" name="Line 12"/>
          <p:cNvSpPr>
            <a:spLocks noChangeShapeType="1"/>
          </p:cNvSpPr>
          <p:nvPr/>
        </p:nvSpPr>
        <p:spPr bwMode="auto">
          <a:xfrm>
            <a:off x="228600" y="2478088"/>
            <a:ext cx="861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83981" name="Line 13"/>
          <p:cNvSpPr>
            <a:spLocks noChangeShapeType="1"/>
          </p:cNvSpPr>
          <p:nvPr/>
        </p:nvSpPr>
        <p:spPr bwMode="auto">
          <a:xfrm>
            <a:off x="228600" y="3657600"/>
            <a:ext cx="861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83982" name="Line 14"/>
          <p:cNvSpPr>
            <a:spLocks noChangeShapeType="1"/>
          </p:cNvSpPr>
          <p:nvPr/>
        </p:nvSpPr>
        <p:spPr bwMode="auto">
          <a:xfrm>
            <a:off x="228600" y="51054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83983" name="Text Box 15"/>
          <p:cNvSpPr txBox="1">
            <a:spLocks noChangeArrowheads="1"/>
          </p:cNvSpPr>
          <p:nvPr/>
        </p:nvSpPr>
        <p:spPr bwMode="auto">
          <a:xfrm>
            <a:off x="228600" y="1371600"/>
            <a:ext cx="1905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CC3300"/>
                </a:solidFill>
                <a:latin typeface="Times New Roman" pitchFamily="18" charset="0"/>
                <a:cs typeface="+mn-cs"/>
              </a:rPr>
              <a:t>Phương tiện NN chủ yếu</a:t>
            </a:r>
          </a:p>
        </p:txBody>
      </p:sp>
      <p:sp>
        <p:nvSpPr>
          <p:cNvPr id="83984" name="Text Box 16"/>
          <p:cNvSpPr txBox="1">
            <a:spLocks noChangeArrowheads="1"/>
          </p:cNvSpPr>
          <p:nvPr/>
        </p:nvSpPr>
        <p:spPr bwMode="auto">
          <a:xfrm>
            <a:off x="152400" y="2598738"/>
            <a:ext cx="19812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333399"/>
                </a:solidFill>
                <a:latin typeface="Times New Roman" pitchFamily="18" charset="0"/>
                <a:cs typeface="+mn-cs"/>
              </a:rPr>
              <a:t>Hoàn cảnh giao tiếp</a:t>
            </a:r>
          </a:p>
        </p:txBody>
      </p:sp>
      <p:sp>
        <p:nvSpPr>
          <p:cNvPr id="83985" name="Line 17"/>
          <p:cNvSpPr>
            <a:spLocks noChangeShapeType="1"/>
          </p:cNvSpPr>
          <p:nvPr/>
        </p:nvSpPr>
        <p:spPr bwMode="auto">
          <a:xfrm>
            <a:off x="228600" y="4953000"/>
            <a:ext cx="861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83986" name="Text Box 18"/>
          <p:cNvSpPr txBox="1">
            <a:spLocks noChangeArrowheads="1"/>
          </p:cNvSpPr>
          <p:nvPr/>
        </p:nvSpPr>
        <p:spPr bwMode="auto">
          <a:xfrm>
            <a:off x="228600" y="3825875"/>
            <a:ext cx="1905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333399"/>
                </a:solidFill>
                <a:latin typeface="Times New Roman" pitchFamily="18" charset="0"/>
                <a:cs typeface="+mn-cs"/>
              </a:rPr>
              <a:t>Phương tiện hỗ trợ</a:t>
            </a:r>
          </a:p>
        </p:txBody>
      </p:sp>
      <p:sp>
        <p:nvSpPr>
          <p:cNvPr id="83987" name="Text Box 19"/>
          <p:cNvSpPr txBox="1">
            <a:spLocks noChangeArrowheads="1"/>
          </p:cNvSpPr>
          <p:nvPr/>
        </p:nvSpPr>
        <p:spPr bwMode="auto">
          <a:xfrm>
            <a:off x="228600" y="5334000"/>
            <a:ext cx="13716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333399"/>
                </a:solidFill>
                <a:latin typeface="Times New Roman" pitchFamily="18" charset="0"/>
                <a:cs typeface="+mn-cs"/>
              </a:rPr>
              <a:t>Từ ngữ, câu văn, văn bản</a:t>
            </a:r>
          </a:p>
        </p:txBody>
      </p:sp>
      <p:sp>
        <p:nvSpPr>
          <p:cNvPr id="83988" name="Rectangle 20"/>
          <p:cNvSpPr>
            <a:spLocks noChangeArrowheads="1"/>
          </p:cNvSpPr>
          <p:nvPr/>
        </p:nvSpPr>
        <p:spPr bwMode="auto">
          <a:xfrm>
            <a:off x="1905000" y="914400"/>
            <a:ext cx="3276600" cy="5638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50000"/>
              </a:spcBef>
              <a:defRPr/>
            </a:pPr>
            <a:endParaRPr lang="en-US" sz="2400">
              <a:solidFill>
                <a:srgbClr val="000000"/>
              </a:solidFill>
              <a:latin typeface="Times New Roman" pitchFamily="18" charset="0"/>
              <a:cs typeface="+mn-cs"/>
            </a:endParaRPr>
          </a:p>
          <a:p>
            <a:pPr eaLnBrk="1" hangingPunct="1">
              <a:defRPr/>
            </a:pPr>
            <a:endParaRPr lang="en-US" sz="2400">
              <a:solidFill>
                <a:srgbClr val="000000"/>
              </a:solidFill>
              <a:latin typeface="Times New Roman" pitchFamily="18" charset="0"/>
              <a:cs typeface="+mn-cs"/>
            </a:endParaRPr>
          </a:p>
        </p:txBody>
      </p:sp>
      <p:sp>
        <p:nvSpPr>
          <p:cNvPr id="83991" name="Text Box 23"/>
          <p:cNvSpPr txBox="1">
            <a:spLocks noChangeArrowheads="1"/>
          </p:cNvSpPr>
          <p:nvPr/>
        </p:nvSpPr>
        <p:spPr bwMode="auto">
          <a:xfrm>
            <a:off x="5181600" y="1295400"/>
            <a:ext cx="358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000000"/>
                </a:solidFill>
                <a:latin typeface="Times New Roman" pitchFamily="18" charset="0"/>
                <a:cs typeface="+mn-cs"/>
              </a:rPr>
              <a:t>- Chữ viết</a:t>
            </a:r>
          </a:p>
        </p:txBody>
      </p:sp>
      <p:sp>
        <p:nvSpPr>
          <p:cNvPr id="83992" name="Text Box 24"/>
          <p:cNvSpPr txBox="1">
            <a:spLocks noChangeArrowheads="1"/>
          </p:cNvSpPr>
          <p:nvPr/>
        </p:nvSpPr>
        <p:spPr bwMode="auto">
          <a:xfrm>
            <a:off x="2057400" y="1371600"/>
            <a:ext cx="28956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000000"/>
                </a:solidFill>
                <a:latin typeface="Times New Roman" pitchFamily="18" charset="0"/>
                <a:cs typeface="+mn-cs"/>
              </a:rPr>
              <a:t>Ngôn ngữ viết sử dụng chất liệu cơ bản nào?</a:t>
            </a:r>
          </a:p>
        </p:txBody>
      </p:sp>
      <p:sp>
        <p:nvSpPr>
          <p:cNvPr id="83993" name="Text Box 25"/>
          <p:cNvSpPr txBox="1">
            <a:spLocks noChangeArrowheads="1"/>
          </p:cNvSpPr>
          <p:nvPr/>
        </p:nvSpPr>
        <p:spPr bwMode="auto">
          <a:xfrm>
            <a:off x="2133600" y="1524000"/>
            <a:ext cx="2590800"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000000"/>
                </a:solidFill>
                <a:latin typeface="Times New Roman" pitchFamily="18" charset="0"/>
                <a:cs typeface="+mn-cs"/>
              </a:rPr>
              <a:t>Điều kiện để giao tiếp bằng ngôn ngữ viết?</a:t>
            </a:r>
          </a:p>
          <a:p>
            <a:pPr eaLnBrk="1" hangingPunct="1">
              <a:spcBef>
                <a:spcPct val="50000"/>
              </a:spcBef>
              <a:defRPr/>
            </a:pPr>
            <a:endParaRPr lang="en-US" sz="2400">
              <a:solidFill>
                <a:srgbClr val="000000"/>
              </a:solidFill>
              <a:latin typeface="Times New Roman" pitchFamily="18"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3992"/>
                                        </p:tgtEl>
                                        <p:attrNameLst>
                                          <p:attrName>style.visibility</p:attrName>
                                        </p:attrNameLst>
                                      </p:cBhvr>
                                      <p:to>
                                        <p:strVal val="visible"/>
                                      </p:to>
                                    </p:set>
                                    <p:anim calcmode="discrete" valueType="clr">
                                      <p:cBhvr override="childStyle">
                                        <p:cTn id="7" dur="80"/>
                                        <p:tgtEl>
                                          <p:spTgt spid="8399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3992"/>
                                        </p:tgtEl>
                                        <p:attrNameLst>
                                          <p:attrName>fillcolor</p:attrName>
                                        </p:attrNameLst>
                                      </p:cBhvr>
                                      <p:tavLst>
                                        <p:tav tm="0">
                                          <p:val>
                                            <p:clrVal>
                                              <a:schemeClr val="accent2"/>
                                            </p:clrVal>
                                          </p:val>
                                        </p:tav>
                                        <p:tav tm="50000">
                                          <p:val>
                                            <p:clrVal>
                                              <a:schemeClr val="hlink"/>
                                            </p:clrVal>
                                          </p:val>
                                        </p:tav>
                                      </p:tavLst>
                                    </p:anim>
                                    <p:set>
                                      <p:cBhvr>
                                        <p:cTn id="9" dur="80"/>
                                        <p:tgtEl>
                                          <p:spTgt spid="8399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3991"/>
                                        </p:tgtEl>
                                        <p:attrNameLst>
                                          <p:attrName>style.visibility</p:attrName>
                                        </p:attrNameLst>
                                      </p:cBhvr>
                                      <p:to>
                                        <p:strVal val="visible"/>
                                      </p:to>
                                    </p:set>
                                    <p:anim calcmode="discrete" valueType="clr">
                                      <p:cBhvr override="childStyle">
                                        <p:cTn id="14" dur="80"/>
                                        <p:tgtEl>
                                          <p:spTgt spid="83991"/>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3991"/>
                                        </p:tgtEl>
                                        <p:attrNameLst>
                                          <p:attrName>fillcolor</p:attrName>
                                        </p:attrNameLst>
                                      </p:cBhvr>
                                      <p:tavLst>
                                        <p:tav tm="0">
                                          <p:val>
                                            <p:clrVal>
                                              <a:schemeClr val="accent2"/>
                                            </p:clrVal>
                                          </p:val>
                                        </p:tav>
                                        <p:tav tm="50000">
                                          <p:val>
                                            <p:clrVal>
                                              <a:schemeClr val="hlink"/>
                                            </p:clrVal>
                                          </p:val>
                                        </p:tav>
                                      </p:tavLst>
                                    </p:anim>
                                    <p:set>
                                      <p:cBhvr>
                                        <p:cTn id="16" dur="80"/>
                                        <p:tgtEl>
                                          <p:spTgt spid="83991"/>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xit" presetSubtype="10" fill="hold" grpId="1" nodeType="clickEffect">
                                  <p:stCondLst>
                                    <p:cond delay="0"/>
                                  </p:stCondLst>
                                  <p:iterate type="lt">
                                    <p:tmPct val="0"/>
                                  </p:iterate>
                                  <p:childTnLst>
                                    <p:animEffect transition="out" filter="checkerboard(across)">
                                      <p:cBhvr>
                                        <p:cTn id="20" dur="500"/>
                                        <p:tgtEl>
                                          <p:spTgt spid="83992"/>
                                        </p:tgtEl>
                                      </p:cBhvr>
                                    </p:animEffect>
                                    <p:set>
                                      <p:cBhvr>
                                        <p:cTn id="21" dur="1" fill="hold">
                                          <p:stCondLst>
                                            <p:cond delay="499"/>
                                          </p:stCondLst>
                                        </p:cTn>
                                        <p:tgtEl>
                                          <p:spTgt spid="83992"/>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83993"/>
                                        </p:tgtEl>
                                        <p:attrNameLst>
                                          <p:attrName>style.visibility</p:attrName>
                                        </p:attrNameLst>
                                      </p:cBhvr>
                                      <p:to>
                                        <p:strVal val="visible"/>
                                      </p:to>
                                    </p:set>
                                    <p:anim calcmode="discrete" valueType="clr">
                                      <p:cBhvr override="childStyle">
                                        <p:cTn id="26" dur="80"/>
                                        <p:tgtEl>
                                          <p:spTgt spid="83993"/>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83993"/>
                                        </p:tgtEl>
                                        <p:attrNameLst>
                                          <p:attrName>fillcolor</p:attrName>
                                        </p:attrNameLst>
                                      </p:cBhvr>
                                      <p:tavLst>
                                        <p:tav tm="0">
                                          <p:val>
                                            <p:clrVal>
                                              <a:schemeClr val="accent2"/>
                                            </p:clrVal>
                                          </p:val>
                                        </p:tav>
                                        <p:tav tm="50000">
                                          <p:val>
                                            <p:clrVal>
                                              <a:schemeClr val="hlink"/>
                                            </p:clrVal>
                                          </p:val>
                                        </p:tav>
                                      </p:tavLst>
                                    </p:anim>
                                    <p:set>
                                      <p:cBhvr>
                                        <p:cTn id="28" dur="80"/>
                                        <p:tgtEl>
                                          <p:spTgt spid="8399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91" grpId="0"/>
      <p:bldP spid="83992" grpId="0"/>
      <p:bldP spid="83992" grpId="1"/>
      <p:bldP spid="8399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Line 2"/>
          <p:cNvSpPr>
            <a:spLocks noChangeShapeType="1"/>
          </p:cNvSpPr>
          <p:nvPr/>
        </p:nvSpPr>
        <p:spPr bwMode="auto">
          <a:xfrm>
            <a:off x="0" y="7620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34819" name="WordArt 3"/>
          <p:cNvSpPr>
            <a:spLocks noChangeArrowheads="1" noChangeShapeType="1" noTextEdit="1"/>
          </p:cNvSpPr>
          <p:nvPr/>
        </p:nvSpPr>
        <p:spPr bwMode="auto">
          <a:xfrm>
            <a:off x="304800" y="76200"/>
            <a:ext cx="85344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200" kern="10">
                <a:solidFill>
                  <a:srgbClr val="800080"/>
                </a:solidFill>
                <a:effectLst>
                  <a:outerShdw dist="45791" dir="2021404" algn="ctr" rotWithShape="0">
                    <a:srgbClr val="B2B2B2">
                      <a:alpha val="79999"/>
                    </a:srgbClr>
                  </a:outerShdw>
                </a:effectLst>
                <a:latin typeface="Times New Roman"/>
                <a:cs typeface="Times New Roman"/>
              </a:rPr>
              <a:t>ĐẶC ĐIỂM CỦA NGÔN NGỮ NÓI VÀ NGÔN NGỮ VIẾT</a:t>
            </a:r>
          </a:p>
        </p:txBody>
      </p:sp>
      <p:sp>
        <p:nvSpPr>
          <p:cNvPr id="84996" name="Text Box 4"/>
          <p:cNvSpPr txBox="1">
            <a:spLocks noChangeArrowheads="1"/>
          </p:cNvSpPr>
          <p:nvPr/>
        </p:nvSpPr>
        <p:spPr bwMode="auto">
          <a:xfrm>
            <a:off x="3048000" y="1311275"/>
            <a:ext cx="5867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a:solidFill>
                  <a:srgbClr val="000000"/>
                </a:solidFill>
                <a:latin typeface="Times New Roman" pitchFamily="18" charset="0"/>
                <a:cs typeface="+mn-cs"/>
              </a:rPr>
              <a:t>- Khái niệm: Ngôn ngữ nói là ngôn ngữ âm thanh, là lời nói trong giao tiếp hàng ngày.</a:t>
            </a:r>
          </a:p>
        </p:txBody>
      </p:sp>
      <p:sp>
        <p:nvSpPr>
          <p:cNvPr id="84997" name="Text Box 5"/>
          <p:cNvSpPr txBox="1">
            <a:spLocks noChangeArrowheads="1"/>
          </p:cNvSpPr>
          <p:nvPr/>
        </p:nvSpPr>
        <p:spPr bwMode="auto">
          <a:xfrm>
            <a:off x="3048000" y="2438400"/>
            <a:ext cx="54864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defRPr/>
            </a:pPr>
            <a:r>
              <a:rPr lang="en-US" sz="2400">
                <a:solidFill>
                  <a:srgbClr val="000000"/>
                </a:solidFill>
                <a:latin typeface="Times New Roman" pitchFamily="18" charset="0"/>
                <a:cs typeface="+mn-cs"/>
              </a:rPr>
              <a:t>Hoàn cảnh sử dụng: </a:t>
            </a:r>
          </a:p>
          <a:p>
            <a:pPr>
              <a:spcBef>
                <a:spcPct val="50000"/>
              </a:spcBef>
              <a:defRPr/>
            </a:pPr>
            <a:endParaRPr lang="en-US" sz="2400">
              <a:solidFill>
                <a:srgbClr val="000000"/>
              </a:solidFill>
              <a:latin typeface="Times New Roman" pitchFamily="18" charset="0"/>
              <a:cs typeface="+mn-cs"/>
            </a:endParaRPr>
          </a:p>
        </p:txBody>
      </p:sp>
      <p:sp>
        <p:nvSpPr>
          <p:cNvPr id="84998" name="Rectangle 6"/>
          <p:cNvSpPr>
            <a:spLocks noChangeArrowheads="1"/>
          </p:cNvSpPr>
          <p:nvPr/>
        </p:nvSpPr>
        <p:spPr bwMode="auto">
          <a:xfrm>
            <a:off x="76200" y="838200"/>
            <a:ext cx="9067800" cy="58674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2400">
              <a:solidFill>
                <a:srgbClr val="000000"/>
              </a:solidFill>
              <a:latin typeface="Times New Roman" pitchFamily="18" charset="0"/>
              <a:cs typeface="+mn-cs"/>
            </a:endParaRPr>
          </a:p>
        </p:txBody>
      </p:sp>
      <p:sp>
        <p:nvSpPr>
          <p:cNvPr id="84999" name="Line 7"/>
          <p:cNvSpPr>
            <a:spLocks noChangeShapeType="1"/>
          </p:cNvSpPr>
          <p:nvPr/>
        </p:nvSpPr>
        <p:spPr bwMode="auto">
          <a:xfrm>
            <a:off x="76200" y="1371600"/>
            <a:ext cx="861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85000" name="Text Box 8"/>
          <p:cNvSpPr txBox="1">
            <a:spLocks noChangeArrowheads="1"/>
          </p:cNvSpPr>
          <p:nvPr/>
        </p:nvSpPr>
        <p:spPr bwMode="auto">
          <a:xfrm>
            <a:off x="2438400" y="914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a:solidFill>
                  <a:srgbClr val="CC3300"/>
                </a:solidFill>
                <a:latin typeface="Times New Roman" pitchFamily="18" charset="0"/>
                <a:cs typeface="+mn-cs"/>
              </a:rPr>
              <a:t> NGÔN NGỮ NÓI</a:t>
            </a:r>
          </a:p>
        </p:txBody>
      </p:sp>
      <p:sp>
        <p:nvSpPr>
          <p:cNvPr id="85001" name="Text Box 9"/>
          <p:cNvSpPr txBox="1">
            <a:spLocks noChangeArrowheads="1"/>
          </p:cNvSpPr>
          <p:nvPr/>
        </p:nvSpPr>
        <p:spPr bwMode="auto">
          <a:xfrm>
            <a:off x="5867400" y="9144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a:solidFill>
                  <a:srgbClr val="CC3300"/>
                </a:solidFill>
                <a:latin typeface="Times New Roman" pitchFamily="18" charset="0"/>
                <a:cs typeface="+mn-cs"/>
              </a:rPr>
              <a:t>NGÔN NGỮ VIẾT</a:t>
            </a:r>
          </a:p>
        </p:txBody>
      </p:sp>
      <p:sp>
        <p:nvSpPr>
          <p:cNvPr id="85002" name="Line 10"/>
          <p:cNvSpPr>
            <a:spLocks noChangeShapeType="1"/>
          </p:cNvSpPr>
          <p:nvPr/>
        </p:nvSpPr>
        <p:spPr bwMode="auto">
          <a:xfrm flipH="1">
            <a:off x="1676400" y="838200"/>
            <a:ext cx="0" cy="5867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85003" name="Line 11"/>
          <p:cNvSpPr>
            <a:spLocks noChangeShapeType="1"/>
          </p:cNvSpPr>
          <p:nvPr/>
        </p:nvSpPr>
        <p:spPr bwMode="auto">
          <a:xfrm flipH="1">
            <a:off x="5105400" y="838200"/>
            <a:ext cx="0" cy="5867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85004" name="Line 12"/>
          <p:cNvSpPr>
            <a:spLocks noChangeShapeType="1"/>
          </p:cNvSpPr>
          <p:nvPr/>
        </p:nvSpPr>
        <p:spPr bwMode="auto">
          <a:xfrm>
            <a:off x="76200" y="2362200"/>
            <a:ext cx="861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85005" name="Line 13"/>
          <p:cNvSpPr>
            <a:spLocks noChangeShapeType="1"/>
          </p:cNvSpPr>
          <p:nvPr/>
        </p:nvSpPr>
        <p:spPr bwMode="auto">
          <a:xfrm>
            <a:off x="76200" y="3733800"/>
            <a:ext cx="861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85006" name="Line 14"/>
          <p:cNvSpPr>
            <a:spLocks noChangeShapeType="1"/>
          </p:cNvSpPr>
          <p:nvPr/>
        </p:nvSpPr>
        <p:spPr bwMode="auto">
          <a:xfrm>
            <a:off x="228600" y="51054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85007" name="Text Box 15"/>
          <p:cNvSpPr txBox="1">
            <a:spLocks noChangeArrowheads="1"/>
          </p:cNvSpPr>
          <p:nvPr/>
        </p:nvSpPr>
        <p:spPr bwMode="auto">
          <a:xfrm>
            <a:off x="76200" y="1371600"/>
            <a:ext cx="17526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333399"/>
                </a:solidFill>
                <a:latin typeface="Times New Roman" pitchFamily="18" charset="0"/>
                <a:cs typeface="+mn-cs"/>
              </a:rPr>
              <a:t>Phương tiện  NN chủ yếu</a:t>
            </a:r>
          </a:p>
        </p:txBody>
      </p:sp>
      <p:sp>
        <p:nvSpPr>
          <p:cNvPr id="85008" name="Text Box 16"/>
          <p:cNvSpPr txBox="1">
            <a:spLocks noChangeArrowheads="1"/>
          </p:cNvSpPr>
          <p:nvPr/>
        </p:nvSpPr>
        <p:spPr bwMode="auto">
          <a:xfrm>
            <a:off x="76200" y="2454275"/>
            <a:ext cx="1981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CC3300"/>
                </a:solidFill>
                <a:latin typeface="Times New Roman" pitchFamily="18" charset="0"/>
                <a:cs typeface="+mn-cs"/>
              </a:rPr>
              <a:t>Hoàn cảnh giao tiếp</a:t>
            </a:r>
          </a:p>
        </p:txBody>
      </p:sp>
      <p:sp>
        <p:nvSpPr>
          <p:cNvPr id="85009" name="Line 17"/>
          <p:cNvSpPr>
            <a:spLocks noChangeShapeType="1"/>
          </p:cNvSpPr>
          <p:nvPr/>
        </p:nvSpPr>
        <p:spPr bwMode="auto">
          <a:xfrm>
            <a:off x="76200" y="4953000"/>
            <a:ext cx="861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85010" name="Text Box 18"/>
          <p:cNvSpPr txBox="1">
            <a:spLocks noChangeArrowheads="1"/>
          </p:cNvSpPr>
          <p:nvPr/>
        </p:nvSpPr>
        <p:spPr bwMode="auto">
          <a:xfrm>
            <a:off x="76200" y="3825875"/>
            <a:ext cx="1905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333399"/>
                </a:solidFill>
                <a:latin typeface="Times New Roman" pitchFamily="18" charset="0"/>
                <a:cs typeface="+mn-cs"/>
              </a:rPr>
              <a:t>Phương tiện hỗ trợ</a:t>
            </a:r>
          </a:p>
        </p:txBody>
      </p:sp>
      <p:sp>
        <p:nvSpPr>
          <p:cNvPr id="85011" name="Text Box 19"/>
          <p:cNvSpPr txBox="1">
            <a:spLocks noChangeArrowheads="1"/>
          </p:cNvSpPr>
          <p:nvPr/>
        </p:nvSpPr>
        <p:spPr bwMode="auto">
          <a:xfrm>
            <a:off x="76200" y="5105400"/>
            <a:ext cx="13716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333399"/>
                </a:solidFill>
                <a:latin typeface="Times New Roman" pitchFamily="18" charset="0"/>
                <a:cs typeface="+mn-cs"/>
              </a:rPr>
              <a:t>Hệ thống các yếu tố ngôn ngữ</a:t>
            </a:r>
          </a:p>
        </p:txBody>
      </p:sp>
      <p:sp>
        <p:nvSpPr>
          <p:cNvPr id="85012" name="Rectangle 20"/>
          <p:cNvSpPr>
            <a:spLocks noChangeArrowheads="1"/>
          </p:cNvSpPr>
          <p:nvPr/>
        </p:nvSpPr>
        <p:spPr bwMode="auto">
          <a:xfrm>
            <a:off x="5105400" y="838200"/>
            <a:ext cx="3886200" cy="5867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2400">
              <a:solidFill>
                <a:srgbClr val="000000"/>
              </a:solidFill>
              <a:latin typeface="Times New Roman" pitchFamily="18" charset="0"/>
              <a:cs typeface="+mn-cs"/>
            </a:endParaRPr>
          </a:p>
        </p:txBody>
      </p:sp>
      <p:sp>
        <p:nvSpPr>
          <p:cNvPr id="85014" name="Text Box 22"/>
          <p:cNvSpPr txBox="1">
            <a:spLocks noChangeArrowheads="1"/>
          </p:cNvSpPr>
          <p:nvPr/>
        </p:nvSpPr>
        <p:spPr bwMode="auto">
          <a:xfrm>
            <a:off x="1828800" y="1371600"/>
            <a:ext cx="350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000000"/>
                </a:solidFill>
                <a:latin typeface="Times New Roman" pitchFamily="18" charset="0"/>
                <a:cs typeface="+mn-cs"/>
              </a:rPr>
              <a:t>- Âm thanh.</a:t>
            </a:r>
          </a:p>
        </p:txBody>
      </p:sp>
      <p:sp>
        <p:nvSpPr>
          <p:cNvPr id="85015" name="Text Box 23"/>
          <p:cNvSpPr txBox="1">
            <a:spLocks noChangeArrowheads="1"/>
          </p:cNvSpPr>
          <p:nvPr/>
        </p:nvSpPr>
        <p:spPr bwMode="auto">
          <a:xfrm>
            <a:off x="4327525" y="13366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endParaRPr lang="en-US" sz="2400">
              <a:solidFill>
                <a:srgbClr val="000000"/>
              </a:solidFill>
              <a:latin typeface="Times New Roman" pitchFamily="18" charset="0"/>
              <a:cs typeface="+mn-cs"/>
            </a:endParaRPr>
          </a:p>
        </p:txBody>
      </p:sp>
      <p:sp>
        <p:nvSpPr>
          <p:cNvPr id="85016" name="Text Box 24"/>
          <p:cNvSpPr txBox="1">
            <a:spLocks noChangeArrowheads="1"/>
          </p:cNvSpPr>
          <p:nvPr/>
        </p:nvSpPr>
        <p:spPr bwMode="auto">
          <a:xfrm>
            <a:off x="5562600" y="1143000"/>
            <a:ext cx="2971800"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buFontTx/>
              <a:buChar char="-"/>
              <a:defRPr/>
            </a:pPr>
            <a:r>
              <a:rPr lang="en-US" sz="2400">
                <a:solidFill>
                  <a:srgbClr val="000000"/>
                </a:solidFill>
                <a:latin typeface="Times New Roman" pitchFamily="18" charset="0"/>
                <a:cs typeface="+mn-cs"/>
              </a:rPr>
              <a:t> Các nhân vật giao tiếp có đồng thời có mặt hay không?</a:t>
            </a:r>
          </a:p>
          <a:p>
            <a:pPr algn="just" eaLnBrk="1" hangingPunct="1">
              <a:spcBef>
                <a:spcPct val="50000"/>
              </a:spcBef>
              <a:buFontTx/>
              <a:buChar char="-"/>
              <a:defRPr/>
            </a:pPr>
            <a:r>
              <a:rPr lang="en-US" sz="2400">
                <a:solidFill>
                  <a:srgbClr val="000000"/>
                </a:solidFill>
                <a:latin typeface="Times New Roman" pitchFamily="18" charset="0"/>
                <a:cs typeface="+mn-cs"/>
              </a:rPr>
              <a:t> Hoạt động nói và nghe có sự luân phiên hay không?</a:t>
            </a:r>
          </a:p>
          <a:p>
            <a:pPr algn="just" eaLnBrk="1" hangingPunct="1">
              <a:spcBef>
                <a:spcPct val="50000"/>
              </a:spcBef>
              <a:buFontTx/>
              <a:buChar char="-"/>
              <a:defRPr/>
            </a:pPr>
            <a:r>
              <a:rPr lang="en-US" sz="2400">
                <a:solidFill>
                  <a:srgbClr val="000000"/>
                </a:solidFill>
                <a:latin typeface="Times New Roman" pitchFamily="18" charset="0"/>
                <a:cs typeface="+mn-cs"/>
              </a:rPr>
              <a:t> Các hoạt động đó diễn ra nhanh hay chậm?</a:t>
            </a:r>
          </a:p>
        </p:txBody>
      </p:sp>
      <p:sp>
        <p:nvSpPr>
          <p:cNvPr id="85017" name="Text Box 25"/>
          <p:cNvSpPr txBox="1">
            <a:spLocks noChangeArrowheads="1"/>
          </p:cNvSpPr>
          <p:nvPr/>
        </p:nvSpPr>
        <p:spPr bwMode="auto">
          <a:xfrm>
            <a:off x="1676400" y="23622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000000"/>
                </a:solidFill>
                <a:latin typeface="Times New Roman" pitchFamily="18" charset="0"/>
                <a:cs typeface="+mn-cs"/>
              </a:rPr>
              <a:t>- Tiếp xúc </a:t>
            </a:r>
            <a:r>
              <a:rPr lang="en-US" sz="2400">
                <a:solidFill>
                  <a:srgbClr val="333399"/>
                </a:solidFill>
                <a:latin typeface="Times New Roman" pitchFamily="18" charset="0"/>
                <a:cs typeface="+mn-cs"/>
              </a:rPr>
              <a:t>trực tiếp</a:t>
            </a:r>
            <a:r>
              <a:rPr lang="en-US" sz="2400">
                <a:solidFill>
                  <a:srgbClr val="000000"/>
                </a:solidFill>
                <a:latin typeface="Times New Roman" pitchFamily="18" charset="0"/>
                <a:cs typeface="+mn-cs"/>
              </a:rPr>
              <a:t>.</a:t>
            </a:r>
          </a:p>
        </p:txBody>
      </p:sp>
      <p:sp>
        <p:nvSpPr>
          <p:cNvPr id="85018" name="Text Box 26"/>
          <p:cNvSpPr txBox="1">
            <a:spLocks noChangeArrowheads="1"/>
          </p:cNvSpPr>
          <p:nvPr/>
        </p:nvSpPr>
        <p:spPr bwMode="auto">
          <a:xfrm>
            <a:off x="1676400" y="2743200"/>
            <a:ext cx="388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000000"/>
                </a:solidFill>
                <a:latin typeface="Times New Roman" pitchFamily="18" charset="0"/>
                <a:cs typeface="+mn-cs"/>
              </a:rPr>
              <a:t>- Luân phiên vai nói, nghe.</a:t>
            </a:r>
          </a:p>
        </p:txBody>
      </p:sp>
      <p:sp>
        <p:nvSpPr>
          <p:cNvPr id="85019" name="Text Box 27"/>
          <p:cNvSpPr txBox="1">
            <a:spLocks noChangeArrowheads="1"/>
          </p:cNvSpPr>
          <p:nvPr/>
        </p:nvSpPr>
        <p:spPr bwMode="auto">
          <a:xfrm>
            <a:off x="1676400" y="31242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000000"/>
                </a:solidFill>
                <a:latin typeface="Times New Roman" pitchFamily="18" charset="0"/>
                <a:cs typeface="+mn-cs"/>
              </a:rPr>
              <a:t>- Mau lẹ, tức thời.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5016"/>
                                        </p:tgtEl>
                                        <p:attrNameLst>
                                          <p:attrName>style.visibility</p:attrName>
                                        </p:attrNameLst>
                                      </p:cBhvr>
                                      <p:to>
                                        <p:strVal val="visible"/>
                                      </p:to>
                                    </p:set>
                                    <p:anim calcmode="discrete" valueType="clr">
                                      <p:cBhvr override="childStyle">
                                        <p:cTn id="7" dur="80"/>
                                        <p:tgtEl>
                                          <p:spTgt spid="8501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5016"/>
                                        </p:tgtEl>
                                        <p:attrNameLst>
                                          <p:attrName>fillcolor</p:attrName>
                                        </p:attrNameLst>
                                      </p:cBhvr>
                                      <p:tavLst>
                                        <p:tav tm="0">
                                          <p:val>
                                            <p:clrVal>
                                              <a:schemeClr val="accent2"/>
                                            </p:clrVal>
                                          </p:val>
                                        </p:tav>
                                        <p:tav tm="50000">
                                          <p:val>
                                            <p:clrVal>
                                              <a:schemeClr val="hlink"/>
                                            </p:clrVal>
                                          </p:val>
                                        </p:tav>
                                      </p:tavLst>
                                    </p:anim>
                                    <p:set>
                                      <p:cBhvr>
                                        <p:cTn id="9" dur="80"/>
                                        <p:tgtEl>
                                          <p:spTgt spid="8501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5017"/>
                                        </p:tgtEl>
                                        <p:attrNameLst>
                                          <p:attrName>style.visibility</p:attrName>
                                        </p:attrNameLst>
                                      </p:cBhvr>
                                      <p:to>
                                        <p:strVal val="visible"/>
                                      </p:to>
                                    </p:set>
                                    <p:anim calcmode="discrete" valueType="clr">
                                      <p:cBhvr override="childStyle">
                                        <p:cTn id="14" dur="80"/>
                                        <p:tgtEl>
                                          <p:spTgt spid="8501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5017"/>
                                        </p:tgtEl>
                                        <p:attrNameLst>
                                          <p:attrName>fillcolor</p:attrName>
                                        </p:attrNameLst>
                                      </p:cBhvr>
                                      <p:tavLst>
                                        <p:tav tm="0">
                                          <p:val>
                                            <p:clrVal>
                                              <a:schemeClr val="accent2"/>
                                            </p:clrVal>
                                          </p:val>
                                        </p:tav>
                                        <p:tav tm="50000">
                                          <p:val>
                                            <p:clrVal>
                                              <a:schemeClr val="hlink"/>
                                            </p:clrVal>
                                          </p:val>
                                        </p:tav>
                                      </p:tavLst>
                                    </p:anim>
                                    <p:set>
                                      <p:cBhvr>
                                        <p:cTn id="16" dur="80"/>
                                        <p:tgtEl>
                                          <p:spTgt spid="85017"/>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85018"/>
                                        </p:tgtEl>
                                        <p:attrNameLst>
                                          <p:attrName>style.visibility</p:attrName>
                                        </p:attrNameLst>
                                      </p:cBhvr>
                                      <p:to>
                                        <p:strVal val="visible"/>
                                      </p:to>
                                    </p:set>
                                    <p:anim calcmode="discrete" valueType="clr">
                                      <p:cBhvr override="childStyle">
                                        <p:cTn id="21" dur="80"/>
                                        <p:tgtEl>
                                          <p:spTgt spid="85018"/>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85018"/>
                                        </p:tgtEl>
                                        <p:attrNameLst>
                                          <p:attrName>fillcolor</p:attrName>
                                        </p:attrNameLst>
                                      </p:cBhvr>
                                      <p:tavLst>
                                        <p:tav tm="0">
                                          <p:val>
                                            <p:clrVal>
                                              <a:schemeClr val="accent2"/>
                                            </p:clrVal>
                                          </p:val>
                                        </p:tav>
                                        <p:tav tm="50000">
                                          <p:val>
                                            <p:clrVal>
                                              <a:schemeClr val="hlink"/>
                                            </p:clrVal>
                                          </p:val>
                                        </p:tav>
                                      </p:tavLst>
                                    </p:anim>
                                    <p:set>
                                      <p:cBhvr>
                                        <p:cTn id="23" dur="80"/>
                                        <p:tgtEl>
                                          <p:spTgt spid="85018"/>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85019"/>
                                        </p:tgtEl>
                                        <p:attrNameLst>
                                          <p:attrName>style.visibility</p:attrName>
                                        </p:attrNameLst>
                                      </p:cBhvr>
                                      <p:to>
                                        <p:strVal val="visible"/>
                                      </p:to>
                                    </p:set>
                                    <p:anim calcmode="discrete" valueType="clr">
                                      <p:cBhvr override="childStyle">
                                        <p:cTn id="28" dur="80"/>
                                        <p:tgtEl>
                                          <p:spTgt spid="85019"/>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85019"/>
                                        </p:tgtEl>
                                        <p:attrNameLst>
                                          <p:attrName>fillcolor</p:attrName>
                                        </p:attrNameLst>
                                      </p:cBhvr>
                                      <p:tavLst>
                                        <p:tav tm="0">
                                          <p:val>
                                            <p:clrVal>
                                              <a:schemeClr val="accent2"/>
                                            </p:clrVal>
                                          </p:val>
                                        </p:tav>
                                        <p:tav tm="50000">
                                          <p:val>
                                            <p:clrVal>
                                              <a:schemeClr val="hlink"/>
                                            </p:clrVal>
                                          </p:val>
                                        </p:tav>
                                      </p:tavLst>
                                    </p:anim>
                                    <p:set>
                                      <p:cBhvr>
                                        <p:cTn id="30" dur="80"/>
                                        <p:tgtEl>
                                          <p:spTgt spid="850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16" grpId="0"/>
      <p:bldP spid="85017" grpId="0"/>
      <p:bldP spid="85018" grpId="0"/>
      <p:bldP spid="850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Line 2"/>
          <p:cNvSpPr>
            <a:spLocks noChangeShapeType="1"/>
          </p:cNvSpPr>
          <p:nvPr/>
        </p:nvSpPr>
        <p:spPr bwMode="auto">
          <a:xfrm>
            <a:off x="0" y="7620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35843" name="WordArt 3"/>
          <p:cNvSpPr>
            <a:spLocks noChangeArrowheads="1" noChangeShapeType="1" noTextEdit="1"/>
          </p:cNvSpPr>
          <p:nvPr/>
        </p:nvSpPr>
        <p:spPr bwMode="auto">
          <a:xfrm>
            <a:off x="304800" y="76200"/>
            <a:ext cx="85344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200" kern="10">
                <a:solidFill>
                  <a:srgbClr val="800080"/>
                </a:solidFill>
                <a:effectLst>
                  <a:outerShdw dist="45791" dir="2021404" algn="ctr" rotWithShape="0">
                    <a:srgbClr val="B2B2B2">
                      <a:alpha val="79999"/>
                    </a:srgbClr>
                  </a:outerShdw>
                </a:effectLst>
                <a:latin typeface="Times New Roman"/>
                <a:cs typeface="Times New Roman"/>
              </a:rPr>
              <a:t>ĐẶC ĐIỂM CỦA NGÔN NGỮ NÓI VÀ NGÔN NGỮ VIẾT</a:t>
            </a:r>
          </a:p>
        </p:txBody>
      </p:sp>
      <p:sp>
        <p:nvSpPr>
          <p:cNvPr id="87044" name="Text Box 4"/>
          <p:cNvSpPr txBox="1">
            <a:spLocks noChangeArrowheads="1"/>
          </p:cNvSpPr>
          <p:nvPr/>
        </p:nvSpPr>
        <p:spPr bwMode="auto">
          <a:xfrm>
            <a:off x="3048000" y="1311275"/>
            <a:ext cx="5867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a:solidFill>
                  <a:srgbClr val="000000"/>
                </a:solidFill>
                <a:latin typeface="Times New Roman" pitchFamily="18" charset="0"/>
                <a:cs typeface="+mn-cs"/>
              </a:rPr>
              <a:t>- Khái niệm: Ngôn ngữ nói là ngôn ngữ âm thanh, là lời nói trong giao tiếp hàng ngày.</a:t>
            </a:r>
          </a:p>
        </p:txBody>
      </p:sp>
      <p:sp>
        <p:nvSpPr>
          <p:cNvPr id="87045" name="Text Box 5"/>
          <p:cNvSpPr txBox="1">
            <a:spLocks noChangeArrowheads="1"/>
          </p:cNvSpPr>
          <p:nvPr/>
        </p:nvSpPr>
        <p:spPr bwMode="auto">
          <a:xfrm>
            <a:off x="3048000" y="2438400"/>
            <a:ext cx="54864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defRPr/>
            </a:pPr>
            <a:r>
              <a:rPr lang="en-US" sz="2400">
                <a:solidFill>
                  <a:srgbClr val="000000"/>
                </a:solidFill>
                <a:latin typeface="Times New Roman" pitchFamily="18" charset="0"/>
                <a:cs typeface="+mn-cs"/>
              </a:rPr>
              <a:t>Hoàn cảnh sử dụng: </a:t>
            </a:r>
          </a:p>
          <a:p>
            <a:pPr>
              <a:spcBef>
                <a:spcPct val="50000"/>
              </a:spcBef>
              <a:defRPr/>
            </a:pPr>
            <a:endParaRPr lang="en-US" sz="2400">
              <a:solidFill>
                <a:srgbClr val="000000"/>
              </a:solidFill>
              <a:latin typeface="Times New Roman" pitchFamily="18" charset="0"/>
              <a:cs typeface="+mn-cs"/>
            </a:endParaRPr>
          </a:p>
        </p:txBody>
      </p:sp>
      <p:sp>
        <p:nvSpPr>
          <p:cNvPr id="87046" name="Rectangle 6"/>
          <p:cNvSpPr>
            <a:spLocks noChangeArrowheads="1"/>
          </p:cNvSpPr>
          <p:nvPr/>
        </p:nvSpPr>
        <p:spPr bwMode="auto">
          <a:xfrm>
            <a:off x="76200" y="838200"/>
            <a:ext cx="9067800" cy="58674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2400">
              <a:solidFill>
                <a:srgbClr val="000000"/>
              </a:solidFill>
              <a:latin typeface="Times New Roman" pitchFamily="18" charset="0"/>
              <a:cs typeface="+mn-cs"/>
            </a:endParaRPr>
          </a:p>
        </p:txBody>
      </p:sp>
      <p:sp>
        <p:nvSpPr>
          <p:cNvPr id="87047" name="Line 7"/>
          <p:cNvSpPr>
            <a:spLocks noChangeShapeType="1"/>
          </p:cNvSpPr>
          <p:nvPr/>
        </p:nvSpPr>
        <p:spPr bwMode="auto">
          <a:xfrm>
            <a:off x="76200" y="1371600"/>
            <a:ext cx="861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87048" name="Text Box 8"/>
          <p:cNvSpPr txBox="1">
            <a:spLocks noChangeArrowheads="1"/>
          </p:cNvSpPr>
          <p:nvPr/>
        </p:nvSpPr>
        <p:spPr bwMode="auto">
          <a:xfrm>
            <a:off x="2438400" y="914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a:solidFill>
                  <a:srgbClr val="CC3300"/>
                </a:solidFill>
                <a:latin typeface="Times New Roman" pitchFamily="18" charset="0"/>
                <a:cs typeface="+mn-cs"/>
              </a:rPr>
              <a:t> NGÔN NGỮ NÓI</a:t>
            </a:r>
          </a:p>
        </p:txBody>
      </p:sp>
      <p:sp>
        <p:nvSpPr>
          <p:cNvPr id="87049" name="Text Box 9"/>
          <p:cNvSpPr txBox="1">
            <a:spLocks noChangeArrowheads="1"/>
          </p:cNvSpPr>
          <p:nvPr/>
        </p:nvSpPr>
        <p:spPr bwMode="auto">
          <a:xfrm>
            <a:off x="5867400" y="9144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a:solidFill>
                  <a:srgbClr val="CC3300"/>
                </a:solidFill>
                <a:latin typeface="Times New Roman" pitchFamily="18" charset="0"/>
                <a:cs typeface="+mn-cs"/>
              </a:rPr>
              <a:t>NGÔN NGỮ VIẾT</a:t>
            </a:r>
          </a:p>
        </p:txBody>
      </p:sp>
      <p:sp>
        <p:nvSpPr>
          <p:cNvPr id="87050" name="Line 10"/>
          <p:cNvSpPr>
            <a:spLocks noChangeShapeType="1"/>
          </p:cNvSpPr>
          <p:nvPr/>
        </p:nvSpPr>
        <p:spPr bwMode="auto">
          <a:xfrm flipH="1">
            <a:off x="1676400" y="838200"/>
            <a:ext cx="0" cy="5867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87051" name="Line 11"/>
          <p:cNvSpPr>
            <a:spLocks noChangeShapeType="1"/>
          </p:cNvSpPr>
          <p:nvPr/>
        </p:nvSpPr>
        <p:spPr bwMode="auto">
          <a:xfrm flipH="1">
            <a:off x="5257800" y="838200"/>
            <a:ext cx="0" cy="5867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87052" name="Line 12"/>
          <p:cNvSpPr>
            <a:spLocks noChangeShapeType="1"/>
          </p:cNvSpPr>
          <p:nvPr/>
        </p:nvSpPr>
        <p:spPr bwMode="auto">
          <a:xfrm>
            <a:off x="76200" y="2133600"/>
            <a:ext cx="861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87053" name="Line 13"/>
          <p:cNvSpPr>
            <a:spLocks noChangeShapeType="1"/>
          </p:cNvSpPr>
          <p:nvPr/>
        </p:nvSpPr>
        <p:spPr bwMode="auto">
          <a:xfrm>
            <a:off x="76200" y="4114800"/>
            <a:ext cx="861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87054" name="Line 14"/>
          <p:cNvSpPr>
            <a:spLocks noChangeShapeType="1"/>
          </p:cNvSpPr>
          <p:nvPr/>
        </p:nvSpPr>
        <p:spPr bwMode="auto">
          <a:xfrm>
            <a:off x="228600" y="51054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87055" name="Text Box 15"/>
          <p:cNvSpPr txBox="1">
            <a:spLocks noChangeArrowheads="1"/>
          </p:cNvSpPr>
          <p:nvPr/>
        </p:nvSpPr>
        <p:spPr bwMode="auto">
          <a:xfrm>
            <a:off x="76200" y="1371600"/>
            <a:ext cx="1905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333399"/>
                </a:solidFill>
                <a:latin typeface="Times New Roman" pitchFamily="18" charset="0"/>
                <a:cs typeface="+mn-cs"/>
              </a:rPr>
              <a:t>Phương tiện NN chủ yếu</a:t>
            </a:r>
          </a:p>
        </p:txBody>
      </p:sp>
      <p:sp>
        <p:nvSpPr>
          <p:cNvPr id="87056" name="Text Box 16"/>
          <p:cNvSpPr txBox="1">
            <a:spLocks noChangeArrowheads="1"/>
          </p:cNvSpPr>
          <p:nvPr/>
        </p:nvSpPr>
        <p:spPr bwMode="auto">
          <a:xfrm>
            <a:off x="76200" y="2454275"/>
            <a:ext cx="1981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CC3300"/>
                </a:solidFill>
                <a:latin typeface="Times New Roman" pitchFamily="18" charset="0"/>
                <a:cs typeface="+mn-cs"/>
              </a:rPr>
              <a:t>Hoàn cảnh giao tiếp</a:t>
            </a:r>
          </a:p>
        </p:txBody>
      </p:sp>
      <p:sp>
        <p:nvSpPr>
          <p:cNvPr id="87057" name="Line 17"/>
          <p:cNvSpPr>
            <a:spLocks noChangeShapeType="1"/>
          </p:cNvSpPr>
          <p:nvPr/>
        </p:nvSpPr>
        <p:spPr bwMode="auto">
          <a:xfrm>
            <a:off x="76200" y="4953000"/>
            <a:ext cx="861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87058" name="Text Box 18"/>
          <p:cNvSpPr txBox="1">
            <a:spLocks noChangeArrowheads="1"/>
          </p:cNvSpPr>
          <p:nvPr/>
        </p:nvSpPr>
        <p:spPr bwMode="auto">
          <a:xfrm>
            <a:off x="76200" y="4130675"/>
            <a:ext cx="1905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333399"/>
                </a:solidFill>
                <a:latin typeface="Times New Roman" pitchFamily="18" charset="0"/>
                <a:cs typeface="+mn-cs"/>
              </a:rPr>
              <a:t>Phương tiện hỗ trợ</a:t>
            </a:r>
          </a:p>
        </p:txBody>
      </p:sp>
      <p:sp>
        <p:nvSpPr>
          <p:cNvPr id="87059" name="Text Box 19"/>
          <p:cNvSpPr txBox="1">
            <a:spLocks noChangeArrowheads="1"/>
          </p:cNvSpPr>
          <p:nvPr/>
        </p:nvSpPr>
        <p:spPr bwMode="auto">
          <a:xfrm>
            <a:off x="76200" y="5334000"/>
            <a:ext cx="13716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333399"/>
                </a:solidFill>
                <a:latin typeface="Times New Roman" pitchFamily="18" charset="0"/>
                <a:cs typeface="+mn-cs"/>
              </a:rPr>
              <a:t>Từ ngữ, câu văn, văn bản</a:t>
            </a:r>
          </a:p>
        </p:txBody>
      </p:sp>
      <p:sp>
        <p:nvSpPr>
          <p:cNvPr id="87060" name="Rectangle 20"/>
          <p:cNvSpPr>
            <a:spLocks noChangeArrowheads="1"/>
          </p:cNvSpPr>
          <p:nvPr/>
        </p:nvSpPr>
        <p:spPr bwMode="auto">
          <a:xfrm>
            <a:off x="5257800" y="838200"/>
            <a:ext cx="3886200" cy="5867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2400">
              <a:solidFill>
                <a:srgbClr val="000000"/>
              </a:solidFill>
              <a:latin typeface="Times New Roman" pitchFamily="18" charset="0"/>
              <a:cs typeface="+mn-cs"/>
            </a:endParaRPr>
          </a:p>
        </p:txBody>
      </p:sp>
      <p:sp>
        <p:nvSpPr>
          <p:cNvPr id="87061" name="Text Box 21"/>
          <p:cNvSpPr txBox="1">
            <a:spLocks noChangeArrowheads="1"/>
          </p:cNvSpPr>
          <p:nvPr/>
        </p:nvSpPr>
        <p:spPr bwMode="auto">
          <a:xfrm>
            <a:off x="1828800" y="1371600"/>
            <a:ext cx="350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000000"/>
                </a:solidFill>
                <a:latin typeface="Times New Roman" pitchFamily="18" charset="0"/>
                <a:cs typeface="+mn-cs"/>
              </a:rPr>
              <a:t>- Âm thanh, lời nói.</a:t>
            </a:r>
          </a:p>
        </p:txBody>
      </p:sp>
      <p:sp>
        <p:nvSpPr>
          <p:cNvPr id="87062" name="Text Box 22"/>
          <p:cNvSpPr txBox="1">
            <a:spLocks noChangeArrowheads="1"/>
          </p:cNvSpPr>
          <p:nvPr/>
        </p:nvSpPr>
        <p:spPr bwMode="auto">
          <a:xfrm>
            <a:off x="4327525" y="13366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endParaRPr lang="en-US" sz="2400">
              <a:solidFill>
                <a:srgbClr val="000000"/>
              </a:solidFill>
              <a:latin typeface="Times New Roman" pitchFamily="18" charset="0"/>
              <a:cs typeface="+mn-cs"/>
            </a:endParaRPr>
          </a:p>
        </p:txBody>
      </p:sp>
      <p:sp>
        <p:nvSpPr>
          <p:cNvPr id="87063" name="Text Box 23"/>
          <p:cNvSpPr txBox="1">
            <a:spLocks noChangeArrowheads="1"/>
          </p:cNvSpPr>
          <p:nvPr/>
        </p:nvSpPr>
        <p:spPr bwMode="auto">
          <a:xfrm>
            <a:off x="5562600" y="11430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endParaRPr lang="en-US" sz="2400">
              <a:solidFill>
                <a:srgbClr val="000000"/>
              </a:solidFill>
              <a:latin typeface="Times New Roman" pitchFamily="18" charset="0"/>
              <a:cs typeface="+mn-cs"/>
            </a:endParaRPr>
          </a:p>
        </p:txBody>
      </p:sp>
      <p:sp>
        <p:nvSpPr>
          <p:cNvPr id="87064" name="Text Box 24"/>
          <p:cNvSpPr txBox="1">
            <a:spLocks noChangeArrowheads="1"/>
          </p:cNvSpPr>
          <p:nvPr/>
        </p:nvSpPr>
        <p:spPr bwMode="auto">
          <a:xfrm>
            <a:off x="1676400" y="21336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000000"/>
                </a:solidFill>
                <a:latin typeface="Times New Roman" pitchFamily="18" charset="0"/>
                <a:cs typeface="+mn-cs"/>
              </a:rPr>
              <a:t>- Tiếp xúc </a:t>
            </a:r>
            <a:r>
              <a:rPr lang="en-US" sz="2400">
                <a:solidFill>
                  <a:srgbClr val="333399"/>
                </a:solidFill>
                <a:latin typeface="Times New Roman" pitchFamily="18" charset="0"/>
                <a:cs typeface="+mn-cs"/>
              </a:rPr>
              <a:t>trực tiếp</a:t>
            </a:r>
            <a:r>
              <a:rPr lang="en-US" sz="2400">
                <a:solidFill>
                  <a:srgbClr val="000000"/>
                </a:solidFill>
                <a:latin typeface="Times New Roman" pitchFamily="18" charset="0"/>
                <a:cs typeface="+mn-cs"/>
              </a:rPr>
              <a:t>.</a:t>
            </a:r>
          </a:p>
        </p:txBody>
      </p:sp>
      <p:grpSp>
        <p:nvGrpSpPr>
          <p:cNvPr id="87068" name="Group 28"/>
          <p:cNvGrpSpPr>
            <a:grpSpLocks/>
          </p:cNvGrpSpPr>
          <p:nvPr/>
        </p:nvGrpSpPr>
        <p:grpSpPr bwMode="auto">
          <a:xfrm>
            <a:off x="1676400" y="2514600"/>
            <a:ext cx="3886200" cy="838200"/>
            <a:chOff x="1056" y="1584"/>
            <a:chExt cx="2448" cy="528"/>
          </a:xfrm>
        </p:grpSpPr>
        <p:sp>
          <p:nvSpPr>
            <p:cNvPr id="87065" name="Text Box 25"/>
            <p:cNvSpPr txBox="1">
              <a:spLocks noChangeArrowheads="1"/>
            </p:cNvSpPr>
            <p:nvPr/>
          </p:nvSpPr>
          <p:spPr bwMode="auto">
            <a:xfrm>
              <a:off x="1056" y="1584"/>
              <a:ext cx="244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000000"/>
                  </a:solidFill>
                  <a:latin typeface="Times New Roman" pitchFamily="18" charset="0"/>
                  <a:cs typeface="+mn-cs"/>
                </a:rPr>
                <a:t>- Luân phiên vai nói, nghe</a:t>
              </a:r>
            </a:p>
          </p:txBody>
        </p:sp>
        <p:sp>
          <p:nvSpPr>
            <p:cNvPr id="87066" name="Text Box 26"/>
            <p:cNvSpPr txBox="1">
              <a:spLocks noChangeArrowheads="1"/>
            </p:cNvSpPr>
            <p:nvPr/>
          </p:nvSpPr>
          <p:spPr bwMode="auto">
            <a:xfrm>
              <a:off x="1056" y="1824"/>
              <a:ext cx="15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000000"/>
                  </a:solidFill>
                  <a:latin typeface="Times New Roman" pitchFamily="18" charset="0"/>
                  <a:cs typeface="+mn-cs"/>
                </a:rPr>
                <a:t>- Mau lẹ, tức thời.</a:t>
              </a:r>
            </a:p>
          </p:txBody>
        </p:sp>
      </p:grpSp>
      <p:sp>
        <p:nvSpPr>
          <p:cNvPr id="87067" name="Text Box 27"/>
          <p:cNvSpPr txBox="1">
            <a:spLocks noChangeArrowheads="1"/>
          </p:cNvSpPr>
          <p:nvPr/>
        </p:nvSpPr>
        <p:spPr bwMode="auto">
          <a:xfrm>
            <a:off x="5334000" y="1371600"/>
            <a:ext cx="335280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defRPr/>
            </a:pPr>
            <a:r>
              <a:rPr lang="en-US" sz="2400">
                <a:solidFill>
                  <a:srgbClr val="000000"/>
                </a:solidFill>
                <a:latin typeface="Times New Roman" pitchFamily="18" charset="0"/>
                <a:cs typeface="+mn-cs"/>
              </a:rPr>
              <a:t>Thuận lợi, hạn chế trong: </a:t>
            </a:r>
          </a:p>
          <a:p>
            <a:pPr algn="just" eaLnBrk="1" hangingPunct="1">
              <a:spcBef>
                <a:spcPct val="50000"/>
              </a:spcBef>
              <a:defRPr/>
            </a:pPr>
            <a:r>
              <a:rPr lang="en-US" sz="2400">
                <a:solidFill>
                  <a:srgbClr val="000000"/>
                </a:solidFill>
                <a:latin typeface="Times New Roman" pitchFamily="18" charset="0"/>
                <a:cs typeface="+mn-cs"/>
              </a:rPr>
              <a:t>+ Phản hồi, điều chỉnh?</a:t>
            </a:r>
          </a:p>
          <a:p>
            <a:pPr algn="just" eaLnBrk="1" hangingPunct="1">
              <a:spcBef>
                <a:spcPct val="50000"/>
              </a:spcBef>
              <a:defRPr/>
            </a:pPr>
            <a:r>
              <a:rPr lang="en-US" sz="2400">
                <a:solidFill>
                  <a:srgbClr val="000000"/>
                </a:solidFill>
                <a:latin typeface="Times New Roman" pitchFamily="18" charset="0"/>
                <a:cs typeface="+mn-cs"/>
              </a:rPr>
              <a:t>+ Sử dụng ngôn ngữ?</a:t>
            </a:r>
          </a:p>
          <a:p>
            <a:pPr algn="just" eaLnBrk="1" hangingPunct="1">
              <a:spcBef>
                <a:spcPct val="50000"/>
              </a:spcBef>
              <a:defRPr/>
            </a:pPr>
            <a:r>
              <a:rPr lang="en-US" sz="2400">
                <a:solidFill>
                  <a:srgbClr val="000000"/>
                </a:solidFill>
                <a:latin typeface="Times New Roman" pitchFamily="18" charset="0"/>
                <a:cs typeface="+mn-cs"/>
              </a:rPr>
              <a:t>+ Lĩnh hội nội dung?</a:t>
            </a:r>
          </a:p>
        </p:txBody>
      </p:sp>
      <p:sp>
        <p:nvSpPr>
          <p:cNvPr id="87069" name="Text Box 29"/>
          <p:cNvSpPr txBox="1">
            <a:spLocks noChangeArrowheads="1"/>
          </p:cNvSpPr>
          <p:nvPr/>
        </p:nvSpPr>
        <p:spPr bwMode="auto">
          <a:xfrm>
            <a:off x="1600200" y="25146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000000"/>
                </a:solidFill>
                <a:effectLst>
                  <a:outerShdw blurRad="38100" dist="38100" dir="2700000" algn="tl">
                    <a:srgbClr val="C0C0C0"/>
                  </a:outerShdw>
                </a:effectLst>
                <a:latin typeface="Times New Roman" pitchFamily="18" charset="0"/>
                <a:cs typeface="+mn-cs"/>
                <a:sym typeface="Wingdings" pitchFamily="2" charset="2"/>
              </a:rPr>
              <a:t></a:t>
            </a:r>
            <a:r>
              <a:rPr lang="en-US" sz="2400">
                <a:solidFill>
                  <a:srgbClr val="000000"/>
                </a:solidFill>
                <a:latin typeface="Times New Roman" pitchFamily="18" charset="0"/>
                <a:cs typeface="+mn-cs"/>
              </a:rPr>
              <a:t> Phản hồi, điều chỉnh ngay.</a:t>
            </a:r>
          </a:p>
        </p:txBody>
      </p:sp>
      <p:sp>
        <p:nvSpPr>
          <p:cNvPr id="87070" name="Text Box 30"/>
          <p:cNvSpPr txBox="1">
            <a:spLocks noChangeArrowheads="1"/>
          </p:cNvSpPr>
          <p:nvPr/>
        </p:nvSpPr>
        <p:spPr bwMode="auto">
          <a:xfrm>
            <a:off x="1600200" y="2895600"/>
            <a:ext cx="3581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000000"/>
                </a:solidFill>
                <a:effectLst>
                  <a:outerShdw blurRad="38100" dist="38100" dir="2700000" algn="tl">
                    <a:srgbClr val="C0C0C0"/>
                  </a:outerShdw>
                </a:effectLst>
                <a:latin typeface="Times New Roman" pitchFamily="18" charset="0"/>
                <a:cs typeface="+mn-cs"/>
                <a:sym typeface="Wingdings" pitchFamily="2" charset="2"/>
              </a:rPr>
              <a:t></a:t>
            </a:r>
            <a:r>
              <a:rPr lang="en-US" sz="2400">
                <a:solidFill>
                  <a:srgbClr val="000000"/>
                </a:solidFill>
                <a:latin typeface="Times New Roman" pitchFamily="18" charset="0"/>
                <a:cs typeface="+mn-cs"/>
              </a:rPr>
              <a:t> Ít có điều kiện:              + lựa chọn, gọt giũa từ ngữ.                               + suy ngẫm, phân tích kĩ.</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7067"/>
                                        </p:tgtEl>
                                        <p:attrNameLst>
                                          <p:attrName>style.visibility</p:attrName>
                                        </p:attrNameLst>
                                      </p:cBhvr>
                                      <p:to>
                                        <p:strVal val="visible"/>
                                      </p:to>
                                    </p:set>
                                    <p:anim calcmode="discrete" valueType="clr">
                                      <p:cBhvr override="childStyle">
                                        <p:cTn id="7" dur="80"/>
                                        <p:tgtEl>
                                          <p:spTgt spid="8706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7067"/>
                                        </p:tgtEl>
                                        <p:attrNameLst>
                                          <p:attrName>fillcolor</p:attrName>
                                        </p:attrNameLst>
                                      </p:cBhvr>
                                      <p:tavLst>
                                        <p:tav tm="0">
                                          <p:val>
                                            <p:clrVal>
                                              <a:schemeClr val="accent2"/>
                                            </p:clrVal>
                                          </p:val>
                                        </p:tav>
                                        <p:tav tm="50000">
                                          <p:val>
                                            <p:clrVal>
                                              <a:schemeClr val="hlink"/>
                                            </p:clrVal>
                                          </p:val>
                                        </p:tav>
                                      </p:tavLst>
                                    </p:anim>
                                    <p:set>
                                      <p:cBhvr>
                                        <p:cTn id="9" dur="80"/>
                                        <p:tgtEl>
                                          <p:spTgt spid="8706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xit" presetSubtype="4" fill="hold" nodeType="clickEffect">
                                  <p:stCondLst>
                                    <p:cond delay="0"/>
                                  </p:stCondLst>
                                  <p:childTnLst>
                                    <p:anim calcmode="lin" valueType="num">
                                      <p:cBhvr additive="base">
                                        <p:cTn id="13" dur="500"/>
                                        <p:tgtEl>
                                          <p:spTgt spid="87068"/>
                                        </p:tgtEl>
                                        <p:attrNameLst>
                                          <p:attrName>ppt_x</p:attrName>
                                        </p:attrNameLst>
                                      </p:cBhvr>
                                      <p:tavLst>
                                        <p:tav tm="0">
                                          <p:val>
                                            <p:strVal val="ppt_x"/>
                                          </p:val>
                                        </p:tav>
                                        <p:tav tm="100000">
                                          <p:val>
                                            <p:strVal val="ppt_x"/>
                                          </p:val>
                                        </p:tav>
                                      </p:tavLst>
                                    </p:anim>
                                    <p:anim calcmode="lin" valueType="num">
                                      <p:cBhvr additive="base">
                                        <p:cTn id="14" dur="500"/>
                                        <p:tgtEl>
                                          <p:spTgt spid="87068"/>
                                        </p:tgtEl>
                                        <p:attrNameLst>
                                          <p:attrName>ppt_y</p:attrName>
                                        </p:attrNameLst>
                                      </p:cBhvr>
                                      <p:tavLst>
                                        <p:tav tm="0">
                                          <p:val>
                                            <p:strVal val="ppt_y"/>
                                          </p:val>
                                        </p:tav>
                                        <p:tav tm="100000">
                                          <p:val>
                                            <p:strVal val="1+ppt_h/2"/>
                                          </p:val>
                                        </p:tav>
                                      </p:tavLst>
                                    </p:anim>
                                    <p:set>
                                      <p:cBhvr>
                                        <p:cTn id="15" dur="1" fill="hold">
                                          <p:stCondLst>
                                            <p:cond delay="499"/>
                                          </p:stCondLst>
                                        </p:cTn>
                                        <p:tgtEl>
                                          <p:spTgt spid="87068"/>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87069"/>
                                        </p:tgtEl>
                                        <p:attrNameLst>
                                          <p:attrName>style.visibility</p:attrName>
                                        </p:attrNameLst>
                                      </p:cBhvr>
                                      <p:to>
                                        <p:strVal val="visible"/>
                                      </p:to>
                                    </p:set>
                                    <p:anim calcmode="discrete" valueType="clr">
                                      <p:cBhvr override="childStyle">
                                        <p:cTn id="20" dur="80"/>
                                        <p:tgtEl>
                                          <p:spTgt spid="87069"/>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7069"/>
                                        </p:tgtEl>
                                        <p:attrNameLst>
                                          <p:attrName>fillcolor</p:attrName>
                                        </p:attrNameLst>
                                      </p:cBhvr>
                                      <p:tavLst>
                                        <p:tav tm="0">
                                          <p:val>
                                            <p:clrVal>
                                              <a:schemeClr val="accent2"/>
                                            </p:clrVal>
                                          </p:val>
                                        </p:tav>
                                        <p:tav tm="50000">
                                          <p:val>
                                            <p:clrVal>
                                              <a:schemeClr val="hlink"/>
                                            </p:clrVal>
                                          </p:val>
                                        </p:tav>
                                      </p:tavLst>
                                    </p:anim>
                                    <p:set>
                                      <p:cBhvr>
                                        <p:cTn id="22" dur="80"/>
                                        <p:tgtEl>
                                          <p:spTgt spid="87069"/>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87070"/>
                                        </p:tgtEl>
                                        <p:attrNameLst>
                                          <p:attrName>style.visibility</p:attrName>
                                        </p:attrNameLst>
                                      </p:cBhvr>
                                      <p:to>
                                        <p:strVal val="visible"/>
                                      </p:to>
                                    </p:set>
                                    <p:anim calcmode="discrete" valueType="clr">
                                      <p:cBhvr override="childStyle">
                                        <p:cTn id="27" dur="80"/>
                                        <p:tgtEl>
                                          <p:spTgt spid="87070"/>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87070"/>
                                        </p:tgtEl>
                                        <p:attrNameLst>
                                          <p:attrName>fillcolor</p:attrName>
                                        </p:attrNameLst>
                                      </p:cBhvr>
                                      <p:tavLst>
                                        <p:tav tm="0">
                                          <p:val>
                                            <p:clrVal>
                                              <a:schemeClr val="accent2"/>
                                            </p:clrVal>
                                          </p:val>
                                        </p:tav>
                                        <p:tav tm="50000">
                                          <p:val>
                                            <p:clrVal>
                                              <a:schemeClr val="hlink"/>
                                            </p:clrVal>
                                          </p:val>
                                        </p:tav>
                                      </p:tavLst>
                                    </p:anim>
                                    <p:set>
                                      <p:cBhvr>
                                        <p:cTn id="29" dur="80"/>
                                        <p:tgtEl>
                                          <p:spTgt spid="8707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67" grpId="0"/>
      <p:bldP spid="87069" grpId="0"/>
      <p:bldP spid="870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Line 2"/>
          <p:cNvSpPr>
            <a:spLocks noChangeShapeType="1"/>
          </p:cNvSpPr>
          <p:nvPr/>
        </p:nvSpPr>
        <p:spPr bwMode="auto">
          <a:xfrm>
            <a:off x="0" y="7620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36867" name="WordArt 3"/>
          <p:cNvSpPr>
            <a:spLocks noChangeArrowheads="1" noChangeShapeType="1" noTextEdit="1"/>
          </p:cNvSpPr>
          <p:nvPr/>
        </p:nvSpPr>
        <p:spPr bwMode="auto">
          <a:xfrm>
            <a:off x="304800" y="76200"/>
            <a:ext cx="85344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200" kern="10">
                <a:solidFill>
                  <a:srgbClr val="800080"/>
                </a:solidFill>
                <a:effectLst>
                  <a:outerShdw dist="45791" dir="2021404" algn="ctr" rotWithShape="0">
                    <a:srgbClr val="B2B2B2">
                      <a:alpha val="79999"/>
                    </a:srgbClr>
                  </a:outerShdw>
                </a:effectLst>
                <a:latin typeface="Times New Roman"/>
                <a:cs typeface="Times New Roman"/>
              </a:rPr>
              <a:t>ĐẶC ĐIỂM CỦA NGÔN NGỮ NÓI VÀ NGÔN NGỮ VIẾT</a:t>
            </a:r>
          </a:p>
        </p:txBody>
      </p:sp>
      <p:sp>
        <p:nvSpPr>
          <p:cNvPr id="88068" name="Text Box 4"/>
          <p:cNvSpPr txBox="1">
            <a:spLocks noChangeArrowheads="1"/>
          </p:cNvSpPr>
          <p:nvPr/>
        </p:nvSpPr>
        <p:spPr bwMode="auto">
          <a:xfrm>
            <a:off x="3048000" y="1311275"/>
            <a:ext cx="5867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a:solidFill>
                  <a:srgbClr val="000000"/>
                </a:solidFill>
                <a:latin typeface="Times New Roman" pitchFamily="18" charset="0"/>
                <a:cs typeface="+mn-cs"/>
              </a:rPr>
              <a:t>- Khái niệm: Ngôn ngữ nói là ngôn ngữ âm thanh, là lời nói trong giao tiếp hàng ngày.</a:t>
            </a:r>
          </a:p>
        </p:txBody>
      </p:sp>
      <p:sp>
        <p:nvSpPr>
          <p:cNvPr id="88069" name="Text Box 5"/>
          <p:cNvSpPr txBox="1">
            <a:spLocks noChangeArrowheads="1"/>
          </p:cNvSpPr>
          <p:nvPr/>
        </p:nvSpPr>
        <p:spPr bwMode="auto">
          <a:xfrm>
            <a:off x="3048000" y="2438400"/>
            <a:ext cx="54864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defRPr/>
            </a:pPr>
            <a:r>
              <a:rPr lang="en-US" sz="2400">
                <a:solidFill>
                  <a:srgbClr val="000000"/>
                </a:solidFill>
                <a:latin typeface="Times New Roman" pitchFamily="18" charset="0"/>
                <a:cs typeface="+mn-cs"/>
              </a:rPr>
              <a:t>Hoàn cảnh sử dụng: </a:t>
            </a:r>
          </a:p>
          <a:p>
            <a:pPr>
              <a:spcBef>
                <a:spcPct val="50000"/>
              </a:spcBef>
              <a:defRPr/>
            </a:pPr>
            <a:endParaRPr lang="en-US" sz="2400">
              <a:solidFill>
                <a:srgbClr val="000000"/>
              </a:solidFill>
              <a:latin typeface="Times New Roman" pitchFamily="18" charset="0"/>
              <a:cs typeface="+mn-cs"/>
            </a:endParaRPr>
          </a:p>
        </p:txBody>
      </p:sp>
      <p:sp>
        <p:nvSpPr>
          <p:cNvPr id="88070" name="Rectangle 6"/>
          <p:cNvSpPr>
            <a:spLocks noChangeArrowheads="1"/>
          </p:cNvSpPr>
          <p:nvPr/>
        </p:nvSpPr>
        <p:spPr bwMode="auto">
          <a:xfrm>
            <a:off x="228600" y="914400"/>
            <a:ext cx="8610600" cy="56388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2400">
              <a:solidFill>
                <a:srgbClr val="000000"/>
              </a:solidFill>
              <a:latin typeface="Times New Roman" pitchFamily="18" charset="0"/>
              <a:cs typeface="+mn-cs"/>
            </a:endParaRPr>
          </a:p>
        </p:txBody>
      </p:sp>
      <p:sp>
        <p:nvSpPr>
          <p:cNvPr id="88071" name="Line 7"/>
          <p:cNvSpPr>
            <a:spLocks noChangeShapeType="1"/>
          </p:cNvSpPr>
          <p:nvPr/>
        </p:nvSpPr>
        <p:spPr bwMode="auto">
          <a:xfrm>
            <a:off x="228600" y="1371600"/>
            <a:ext cx="861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88072" name="Text Box 8"/>
          <p:cNvSpPr txBox="1">
            <a:spLocks noChangeArrowheads="1"/>
          </p:cNvSpPr>
          <p:nvPr/>
        </p:nvSpPr>
        <p:spPr bwMode="auto">
          <a:xfrm>
            <a:off x="2057400" y="914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a:solidFill>
                  <a:srgbClr val="CC3300"/>
                </a:solidFill>
                <a:latin typeface="Times New Roman" pitchFamily="18" charset="0"/>
                <a:cs typeface="+mn-cs"/>
              </a:rPr>
              <a:t> NGÔN NGỮ NÓI</a:t>
            </a:r>
          </a:p>
        </p:txBody>
      </p:sp>
      <p:sp>
        <p:nvSpPr>
          <p:cNvPr id="88073" name="Text Box 9"/>
          <p:cNvSpPr txBox="1">
            <a:spLocks noChangeArrowheads="1"/>
          </p:cNvSpPr>
          <p:nvPr/>
        </p:nvSpPr>
        <p:spPr bwMode="auto">
          <a:xfrm>
            <a:off x="5867400" y="9144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a:solidFill>
                  <a:srgbClr val="CC3300"/>
                </a:solidFill>
                <a:latin typeface="Times New Roman" pitchFamily="18" charset="0"/>
                <a:cs typeface="+mn-cs"/>
              </a:rPr>
              <a:t>NGÔN NGỮ VIẾT</a:t>
            </a:r>
          </a:p>
        </p:txBody>
      </p:sp>
      <p:sp>
        <p:nvSpPr>
          <p:cNvPr id="88074" name="Line 10"/>
          <p:cNvSpPr>
            <a:spLocks noChangeShapeType="1"/>
          </p:cNvSpPr>
          <p:nvPr/>
        </p:nvSpPr>
        <p:spPr bwMode="auto">
          <a:xfrm>
            <a:off x="1828800" y="914400"/>
            <a:ext cx="0" cy="5638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88075" name="Line 11"/>
          <p:cNvSpPr>
            <a:spLocks noChangeShapeType="1"/>
          </p:cNvSpPr>
          <p:nvPr/>
        </p:nvSpPr>
        <p:spPr bwMode="auto">
          <a:xfrm>
            <a:off x="4572000" y="914400"/>
            <a:ext cx="0" cy="5638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88076" name="Line 12"/>
          <p:cNvSpPr>
            <a:spLocks noChangeShapeType="1"/>
          </p:cNvSpPr>
          <p:nvPr/>
        </p:nvSpPr>
        <p:spPr bwMode="auto">
          <a:xfrm>
            <a:off x="228600" y="2133600"/>
            <a:ext cx="861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88077" name="Line 13"/>
          <p:cNvSpPr>
            <a:spLocks noChangeShapeType="1"/>
          </p:cNvSpPr>
          <p:nvPr/>
        </p:nvSpPr>
        <p:spPr bwMode="auto">
          <a:xfrm>
            <a:off x="228600" y="4114800"/>
            <a:ext cx="861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88078" name="Line 14"/>
          <p:cNvSpPr>
            <a:spLocks noChangeShapeType="1"/>
          </p:cNvSpPr>
          <p:nvPr/>
        </p:nvSpPr>
        <p:spPr bwMode="auto">
          <a:xfrm>
            <a:off x="228600" y="51054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88079" name="Text Box 15"/>
          <p:cNvSpPr txBox="1">
            <a:spLocks noChangeArrowheads="1"/>
          </p:cNvSpPr>
          <p:nvPr/>
        </p:nvSpPr>
        <p:spPr bwMode="auto">
          <a:xfrm>
            <a:off x="228600" y="1371600"/>
            <a:ext cx="1905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333399"/>
                </a:solidFill>
                <a:latin typeface="Times New Roman" pitchFamily="18" charset="0"/>
                <a:cs typeface="+mn-cs"/>
              </a:rPr>
              <a:t>Phương tiện NN chủ yếu</a:t>
            </a:r>
          </a:p>
        </p:txBody>
      </p:sp>
      <p:sp>
        <p:nvSpPr>
          <p:cNvPr id="88080" name="Text Box 16"/>
          <p:cNvSpPr txBox="1">
            <a:spLocks noChangeArrowheads="1"/>
          </p:cNvSpPr>
          <p:nvPr/>
        </p:nvSpPr>
        <p:spPr bwMode="auto">
          <a:xfrm>
            <a:off x="228600" y="2454275"/>
            <a:ext cx="1981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CC3300"/>
                </a:solidFill>
                <a:latin typeface="Times New Roman" pitchFamily="18" charset="0"/>
                <a:cs typeface="+mn-cs"/>
              </a:rPr>
              <a:t>Hoàn cảnh giao tiếp</a:t>
            </a:r>
          </a:p>
        </p:txBody>
      </p:sp>
      <p:sp>
        <p:nvSpPr>
          <p:cNvPr id="88081" name="Line 17"/>
          <p:cNvSpPr>
            <a:spLocks noChangeShapeType="1"/>
          </p:cNvSpPr>
          <p:nvPr/>
        </p:nvSpPr>
        <p:spPr bwMode="auto">
          <a:xfrm>
            <a:off x="228600" y="4953000"/>
            <a:ext cx="861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400">
              <a:solidFill>
                <a:srgbClr val="000000"/>
              </a:solidFill>
              <a:latin typeface="Times New Roman" pitchFamily="18" charset="0"/>
              <a:cs typeface="+mn-cs"/>
            </a:endParaRPr>
          </a:p>
        </p:txBody>
      </p:sp>
      <p:sp>
        <p:nvSpPr>
          <p:cNvPr id="88082" name="Text Box 18"/>
          <p:cNvSpPr txBox="1">
            <a:spLocks noChangeArrowheads="1"/>
          </p:cNvSpPr>
          <p:nvPr/>
        </p:nvSpPr>
        <p:spPr bwMode="auto">
          <a:xfrm>
            <a:off x="228600" y="4130675"/>
            <a:ext cx="1905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333399"/>
                </a:solidFill>
                <a:latin typeface="Times New Roman" pitchFamily="18" charset="0"/>
                <a:cs typeface="+mn-cs"/>
              </a:rPr>
              <a:t>Phương tiện hỗ trợ</a:t>
            </a:r>
          </a:p>
        </p:txBody>
      </p:sp>
      <p:sp>
        <p:nvSpPr>
          <p:cNvPr id="88083" name="Text Box 19"/>
          <p:cNvSpPr txBox="1">
            <a:spLocks noChangeArrowheads="1"/>
          </p:cNvSpPr>
          <p:nvPr/>
        </p:nvSpPr>
        <p:spPr bwMode="auto">
          <a:xfrm>
            <a:off x="228600" y="5029200"/>
            <a:ext cx="13716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333399"/>
                </a:solidFill>
                <a:latin typeface="Times New Roman" pitchFamily="18" charset="0"/>
                <a:cs typeface="+mn-cs"/>
              </a:rPr>
              <a:t>Hệ thống các yếu tố ngôn ngữ</a:t>
            </a:r>
          </a:p>
        </p:txBody>
      </p:sp>
      <p:sp>
        <p:nvSpPr>
          <p:cNvPr id="88084" name="Rectangle 20"/>
          <p:cNvSpPr>
            <a:spLocks noChangeArrowheads="1"/>
          </p:cNvSpPr>
          <p:nvPr/>
        </p:nvSpPr>
        <p:spPr bwMode="auto">
          <a:xfrm>
            <a:off x="1828800" y="914400"/>
            <a:ext cx="2743200" cy="5638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50000"/>
              </a:spcBef>
              <a:defRPr/>
            </a:pPr>
            <a:endParaRPr lang="en-US" sz="2400">
              <a:solidFill>
                <a:srgbClr val="000000"/>
              </a:solidFill>
              <a:latin typeface="Times New Roman" pitchFamily="18" charset="0"/>
              <a:cs typeface="+mn-cs"/>
            </a:endParaRPr>
          </a:p>
          <a:p>
            <a:pPr algn="ctr" eaLnBrk="1" hangingPunct="1">
              <a:defRPr/>
            </a:pPr>
            <a:endParaRPr lang="en-US" sz="2400">
              <a:solidFill>
                <a:srgbClr val="000000"/>
              </a:solidFill>
              <a:latin typeface="Times New Roman" pitchFamily="18" charset="0"/>
              <a:cs typeface="+mn-cs"/>
            </a:endParaRPr>
          </a:p>
        </p:txBody>
      </p:sp>
      <p:sp>
        <p:nvSpPr>
          <p:cNvPr id="88085" name="Text Box 21"/>
          <p:cNvSpPr txBox="1">
            <a:spLocks noChangeArrowheads="1"/>
          </p:cNvSpPr>
          <p:nvPr/>
        </p:nvSpPr>
        <p:spPr bwMode="auto">
          <a:xfrm>
            <a:off x="4648200" y="1295400"/>
            <a:ext cx="358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000000"/>
                </a:solidFill>
                <a:latin typeface="Times New Roman" pitchFamily="18" charset="0"/>
                <a:cs typeface="+mn-cs"/>
              </a:rPr>
              <a:t>- Chữ viết</a:t>
            </a:r>
          </a:p>
        </p:txBody>
      </p:sp>
      <p:sp>
        <p:nvSpPr>
          <p:cNvPr id="88087" name="Text Box 23"/>
          <p:cNvSpPr txBox="1">
            <a:spLocks noChangeArrowheads="1"/>
          </p:cNvSpPr>
          <p:nvPr/>
        </p:nvSpPr>
        <p:spPr bwMode="auto">
          <a:xfrm>
            <a:off x="2133600" y="2241550"/>
            <a:ext cx="2514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000000"/>
                </a:solidFill>
                <a:latin typeface="Times New Roman" pitchFamily="18" charset="0"/>
                <a:cs typeface="+mn-cs"/>
              </a:rPr>
              <a:t>Các nhân vật giao tiếp có đồng thời có mặt hay không?</a:t>
            </a:r>
          </a:p>
        </p:txBody>
      </p:sp>
      <p:sp>
        <p:nvSpPr>
          <p:cNvPr id="88088" name="Text Box 24"/>
          <p:cNvSpPr txBox="1">
            <a:spLocks noChangeArrowheads="1"/>
          </p:cNvSpPr>
          <p:nvPr/>
        </p:nvSpPr>
        <p:spPr bwMode="auto">
          <a:xfrm>
            <a:off x="4648200" y="2057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000000"/>
                </a:solidFill>
                <a:latin typeface="Times New Roman" pitchFamily="18" charset="0"/>
                <a:cs typeface="+mn-cs"/>
              </a:rPr>
              <a:t>- Tiếp xúc </a:t>
            </a:r>
            <a:r>
              <a:rPr lang="en-US" sz="2400">
                <a:solidFill>
                  <a:srgbClr val="333399"/>
                </a:solidFill>
                <a:latin typeface="Times New Roman" pitchFamily="18" charset="0"/>
                <a:cs typeface="+mn-cs"/>
              </a:rPr>
              <a:t>gián tiếp</a:t>
            </a:r>
            <a:r>
              <a:rPr lang="en-US" sz="2400">
                <a:solidFill>
                  <a:srgbClr val="000000"/>
                </a:solidFill>
                <a:latin typeface="Times New Roman" pitchFamily="18" charset="0"/>
                <a:cs typeface="+mn-cs"/>
              </a:rPr>
              <a:t>.</a:t>
            </a:r>
          </a:p>
        </p:txBody>
      </p:sp>
      <p:sp>
        <p:nvSpPr>
          <p:cNvPr id="88089" name="Text Box 25"/>
          <p:cNvSpPr txBox="1">
            <a:spLocks noChangeArrowheads="1"/>
          </p:cNvSpPr>
          <p:nvPr/>
        </p:nvSpPr>
        <p:spPr bwMode="auto">
          <a:xfrm>
            <a:off x="2209800" y="24384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endParaRPr lang="en-US" sz="2400">
              <a:solidFill>
                <a:srgbClr val="000000"/>
              </a:solidFill>
              <a:latin typeface="Times New Roman" pitchFamily="18" charset="0"/>
              <a:cs typeface="+mn-cs"/>
            </a:endParaRPr>
          </a:p>
        </p:txBody>
      </p:sp>
      <p:sp>
        <p:nvSpPr>
          <p:cNvPr id="88090" name="Text Box 26"/>
          <p:cNvSpPr txBox="1">
            <a:spLocks noChangeArrowheads="1"/>
          </p:cNvSpPr>
          <p:nvPr/>
        </p:nvSpPr>
        <p:spPr bwMode="auto">
          <a:xfrm>
            <a:off x="1828800" y="1752600"/>
            <a:ext cx="2590800" cy="319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en-US" sz="2400">
                <a:solidFill>
                  <a:srgbClr val="000000"/>
                </a:solidFill>
                <a:latin typeface="Times New Roman" pitchFamily="18" charset="0"/>
                <a:cs typeface="+mn-cs"/>
              </a:rPr>
              <a:t>Thuận lợi, hạn chế: </a:t>
            </a:r>
          </a:p>
          <a:p>
            <a:pPr eaLnBrk="1" hangingPunct="1">
              <a:defRPr/>
            </a:pPr>
            <a:r>
              <a:rPr lang="en-US" sz="2400">
                <a:solidFill>
                  <a:srgbClr val="000000"/>
                </a:solidFill>
                <a:latin typeface="Times New Roman" pitchFamily="18" charset="0"/>
                <a:cs typeface="+mn-cs"/>
              </a:rPr>
              <a:t>+ Phản hồi, điều chỉnh?</a:t>
            </a:r>
          </a:p>
          <a:p>
            <a:pPr eaLnBrk="1" hangingPunct="1">
              <a:defRPr/>
            </a:pPr>
            <a:r>
              <a:rPr lang="en-US" sz="2400">
                <a:solidFill>
                  <a:srgbClr val="000000"/>
                </a:solidFill>
                <a:latin typeface="Times New Roman" pitchFamily="18" charset="0"/>
                <a:cs typeface="+mn-cs"/>
              </a:rPr>
              <a:t>+ Sử dụng ngôn ngữ?</a:t>
            </a:r>
          </a:p>
          <a:p>
            <a:pPr eaLnBrk="1" hangingPunct="1">
              <a:defRPr/>
            </a:pPr>
            <a:r>
              <a:rPr lang="en-US" sz="2400">
                <a:solidFill>
                  <a:srgbClr val="000000"/>
                </a:solidFill>
                <a:latin typeface="Times New Roman" pitchFamily="18" charset="0"/>
                <a:cs typeface="+mn-cs"/>
              </a:rPr>
              <a:t>+ Lĩnh hội nội dung?</a:t>
            </a:r>
          </a:p>
          <a:p>
            <a:pPr eaLnBrk="1" hangingPunct="1">
              <a:spcBef>
                <a:spcPct val="50000"/>
              </a:spcBef>
              <a:defRPr/>
            </a:pPr>
            <a:endParaRPr lang="en-US" sz="2400">
              <a:solidFill>
                <a:srgbClr val="000000"/>
              </a:solidFill>
              <a:latin typeface="Times New Roman" pitchFamily="18" charset="0"/>
              <a:cs typeface="+mn-cs"/>
            </a:endParaRPr>
          </a:p>
        </p:txBody>
      </p:sp>
      <p:sp>
        <p:nvSpPr>
          <p:cNvPr id="88093" name="Text Box 29"/>
          <p:cNvSpPr txBox="1">
            <a:spLocks noChangeArrowheads="1"/>
          </p:cNvSpPr>
          <p:nvPr/>
        </p:nvSpPr>
        <p:spPr bwMode="auto">
          <a:xfrm>
            <a:off x="4800600" y="24384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000000"/>
                </a:solidFill>
                <a:effectLst>
                  <a:outerShdw blurRad="38100" dist="38100" dir="2700000" algn="tl">
                    <a:srgbClr val="C0C0C0"/>
                  </a:outerShdw>
                </a:effectLst>
                <a:latin typeface="Times New Roman" pitchFamily="18" charset="0"/>
                <a:cs typeface="+mn-cs"/>
                <a:sym typeface="Wingdings" pitchFamily="2" charset="2"/>
              </a:rPr>
              <a:t></a:t>
            </a:r>
            <a:r>
              <a:rPr lang="en-US" sz="2400">
                <a:solidFill>
                  <a:srgbClr val="000000"/>
                </a:solidFill>
                <a:latin typeface="Times New Roman" pitchFamily="18" charset="0"/>
                <a:cs typeface="+mn-cs"/>
              </a:rPr>
              <a:t> Khó phản hồi, điều chỉnh.</a:t>
            </a:r>
          </a:p>
        </p:txBody>
      </p:sp>
      <p:grpSp>
        <p:nvGrpSpPr>
          <p:cNvPr id="88099" name="Group 35"/>
          <p:cNvGrpSpPr>
            <a:grpSpLocks/>
          </p:cNvGrpSpPr>
          <p:nvPr/>
        </p:nvGrpSpPr>
        <p:grpSpPr bwMode="auto">
          <a:xfrm>
            <a:off x="4495800" y="2819400"/>
            <a:ext cx="4419600" cy="1219200"/>
            <a:chOff x="2880" y="1776"/>
            <a:chExt cx="2784" cy="768"/>
          </a:xfrm>
        </p:grpSpPr>
        <p:sp>
          <p:nvSpPr>
            <p:cNvPr id="88094" name="Text Box 30"/>
            <p:cNvSpPr txBox="1">
              <a:spLocks noChangeArrowheads="1"/>
            </p:cNvSpPr>
            <p:nvPr/>
          </p:nvSpPr>
          <p:spPr bwMode="auto">
            <a:xfrm>
              <a:off x="3072" y="1776"/>
              <a:ext cx="17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000000"/>
                  </a:solidFill>
                  <a:effectLst>
                    <a:outerShdw blurRad="38100" dist="38100" dir="2700000" algn="tl">
                      <a:srgbClr val="C0C0C0"/>
                    </a:outerShdw>
                  </a:effectLst>
                  <a:latin typeface="Times New Roman" pitchFamily="18" charset="0"/>
                  <a:cs typeface="+mn-cs"/>
                  <a:sym typeface="Wingdings" pitchFamily="2" charset="2"/>
                </a:rPr>
                <a:t></a:t>
              </a:r>
              <a:r>
                <a:rPr lang="en-US" sz="2400">
                  <a:solidFill>
                    <a:srgbClr val="000000"/>
                  </a:solidFill>
                  <a:latin typeface="Times New Roman" pitchFamily="18" charset="0"/>
                  <a:cs typeface="+mn-cs"/>
                </a:rPr>
                <a:t> Có điều kiện:</a:t>
              </a:r>
            </a:p>
          </p:txBody>
        </p:sp>
        <p:sp>
          <p:nvSpPr>
            <p:cNvPr id="88095" name="Text Box 31"/>
            <p:cNvSpPr txBox="1">
              <a:spLocks noChangeArrowheads="1"/>
            </p:cNvSpPr>
            <p:nvPr/>
          </p:nvSpPr>
          <p:spPr bwMode="auto">
            <a:xfrm>
              <a:off x="2880" y="2016"/>
              <a:ext cx="24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000000"/>
                  </a:solidFill>
                  <a:latin typeface="Times New Roman" pitchFamily="18" charset="0"/>
                  <a:cs typeface="+mn-cs"/>
                </a:rPr>
                <a:t>+ suy ngẫm, gọt giũa từ ngữ.</a:t>
              </a:r>
            </a:p>
          </p:txBody>
        </p:sp>
        <p:sp>
          <p:nvSpPr>
            <p:cNvPr id="88096" name="Text Box 32"/>
            <p:cNvSpPr txBox="1">
              <a:spLocks noChangeArrowheads="1"/>
            </p:cNvSpPr>
            <p:nvPr/>
          </p:nvSpPr>
          <p:spPr bwMode="auto">
            <a:xfrm>
              <a:off x="2880" y="2256"/>
              <a:ext cx="27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400">
                  <a:solidFill>
                    <a:srgbClr val="000000"/>
                  </a:solidFill>
                  <a:latin typeface="Times New Roman" pitchFamily="18" charset="0"/>
                  <a:cs typeface="+mn-cs"/>
                </a:rPr>
                <a:t>+ nghiền ngẫm, lĩnh hội thấu đáo.</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8087"/>
                                        </p:tgtEl>
                                        <p:attrNameLst>
                                          <p:attrName>style.visibility</p:attrName>
                                        </p:attrNameLst>
                                      </p:cBhvr>
                                      <p:to>
                                        <p:strVal val="visible"/>
                                      </p:to>
                                    </p:set>
                                    <p:anim calcmode="discrete" valueType="clr">
                                      <p:cBhvr override="childStyle">
                                        <p:cTn id="7" dur="80"/>
                                        <p:tgtEl>
                                          <p:spTgt spid="8808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8087"/>
                                        </p:tgtEl>
                                        <p:attrNameLst>
                                          <p:attrName>fillcolor</p:attrName>
                                        </p:attrNameLst>
                                      </p:cBhvr>
                                      <p:tavLst>
                                        <p:tav tm="0">
                                          <p:val>
                                            <p:clrVal>
                                              <a:schemeClr val="accent2"/>
                                            </p:clrVal>
                                          </p:val>
                                        </p:tav>
                                        <p:tav tm="50000">
                                          <p:val>
                                            <p:clrVal>
                                              <a:schemeClr val="hlink"/>
                                            </p:clrVal>
                                          </p:val>
                                        </p:tav>
                                      </p:tavLst>
                                    </p:anim>
                                    <p:set>
                                      <p:cBhvr>
                                        <p:cTn id="9" dur="80"/>
                                        <p:tgtEl>
                                          <p:spTgt spid="8808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8088"/>
                                        </p:tgtEl>
                                        <p:attrNameLst>
                                          <p:attrName>style.visibility</p:attrName>
                                        </p:attrNameLst>
                                      </p:cBhvr>
                                      <p:to>
                                        <p:strVal val="visible"/>
                                      </p:to>
                                    </p:set>
                                    <p:anim calcmode="discrete" valueType="clr">
                                      <p:cBhvr override="childStyle">
                                        <p:cTn id="14" dur="80"/>
                                        <p:tgtEl>
                                          <p:spTgt spid="8808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8088"/>
                                        </p:tgtEl>
                                        <p:attrNameLst>
                                          <p:attrName>fillcolor</p:attrName>
                                        </p:attrNameLst>
                                      </p:cBhvr>
                                      <p:tavLst>
                                        <p:tav tm="0">
                                          <p:val>
                                            <p:clrVal>
                                              <a:schemeClr val="accent2"/>
                                            </p:clrVal>
                                          </p:val>
                                        </p:tav>
                                        <p:tav tm="50000">
                                          <p:val>
                                            <p:clrVal>
                                              <a:schemeClr val="hlink"/>
                                            </p:clrVal>
                                          </p:val>
                                        </p:tav>
                                      </p:tavLst>
                                    </p:anim>
                                    <p:set>
                                      <p:cBhvr>
                                        <p:cTn id="16" dur="80"/>
                                        <p:tgtEl>
                                          <p:spTgt spid="88088"/>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xit" presetSubtype="10" fill="hold" grpId="1" nodeType="clickEffect">
                                  <p:stCondLst>
                                    <p:cond delay="0"/>
                                  </p:stCondLst>
                                  <p:iterate type="lt">
                                    <p:tmPct val="0"/>
                                  </p:iterate>
                                  <p:childTnLst>
                                    <p:animEffect transition="out" filter="checkerboard(across)">
                                      <p:cBhvr>
                                        <p:cTn id="20" dur="500"/>
                                        <p:tgtEl>
                                          <p:spTgt spid="88087"/>
                                        </p:tgtEl>
                                      </p:cBhvr>
                                    </p:animEffect>
                                    <p:set>
                                      <p:cBhvr>
                                        <p:cTn id="21" dur="1" fill="hold">
                                          <p:stCondLst>
                                            <p:cond delay="499"/>
                                          </p:stCondLst>
                                        </p:cTn>
                                        <p:tgtEl>
                                          <p:spTgt spid="88087"/>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88090"/>
                                        </p:tgtEl>
                                        <p:attrNameLst>
                                          <p:attrName>style.visibility</p:attrName>
                                        </p:attrNameLst>
                                      </p:cBhvr>
                                      <p:to>
                                        <p:strVal val="visible"/>
                                      </p:to>
                                    </p:set>
                                    <p:anim calcmode="discrete" valueType="clr">
                                      <p:cBhvr override="childStyle">
                                        <p:cTn id="26" dur="80"/>
                                        <p:tgtEl>
                                          <p:spTgt spid="88090"/>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88090"/>
                                        </p:tgtEl>
                                        <p:attrNameLst>
                                          <p:attrName>fillcolor</p:attrName>
                                        </p:attrNameLst>
                                      </p:cBhvr>
                                      <p:tavLst>
                                        <p:tav tm="0">
                                          <p:val>
                                            <p:clrVal>
                                              <a:schemeClr val="accent2"/>
                                            </p:clrVal>
                                          </p:val>
                                        </p:tav>
                                        <p:tav tm="50000">
                                          <p:val>
                                            <p:clrVal>
                                              <a:schemeClr val="hlink"/>
                                            </p:clrVal>
                                          </p:val>
                                        </p:tav>
                                      </p:tavLst>
                                    </p:anim>
                                    <p:set>
                                      <p:cBhvr>
                                        <p:cTn id="28" dur="80"/>
                                        <p:tgtEl>
                                          <p:spTgt spid="88090"/>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88093"/>
                                        </p:tgtEl>
                                        <p:attrNameLst>
                                          <p:attrName>style.visibility</p:attrName>
                                        </p:attrNameLst>
                                      </p:cBhvr>
                                      <p:to>
                                        <p:strVal val="visible"/>
                                      </p:to>
                                    </p:set>
                                    <p:anim calcmode="discrete" valueType="clr">
                                      <p:cBhvr override="childStyle">
                                        <p:cTn id="33" dur="80"/>
                                        <p:tgtEl>
                                          <p:spTgt spid="88093"/>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88093"/>
                                        </p:tgtEl>
                                        <p:attrNameLst>
                                          <p:attrName>fillcolor</p:attrName>
                                        </p:attrNameLst>
                                      </p:cBhvr>
                                      <p:tavLst>
                                        <p:tav tm="0">
                                          <p:val>
                                            <p:clrVal>
                                              <a:schemeClr val="accent2"/>
                                            </p:clrVal>
                                          </p:val>
                                        </p:tav>
                                        <p:tav tm="50000">
                                          <p:val>
                                            <p:clrVal>
                                              <a:schemeClr val="hlink"/>
                                            </p:clrVal>
                                          </p:val>
                                        </p:tav>
                                      </p:tavLst>
                                    </p:anim>
                                    <p:set>
                                      <p:cBhvr>
                                        <p:cTn id="35" dur="80"/>
                                        <p:tgtEl>
                                          <p:spTgt spid="88093"/>
                                        </p:tgtEl>
                                        <p:attrNameLst>
                                          <p:attrName>fill.type</p:attrName>
                                        </p:attrNameLst>
                                      </p:cBhvr>
                                      <p:to>
                                        <p:strVal val="solid"/>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nodeType="clickEffect">
                                  <p:stCondLst>
                                    <p:cond delay="0"/>
                                  </p:stCondLst>
                                  <p:childTnLst>
                                    <p:set>
                                      <p:cBhvr>
                                        <p:cTn id="39" dur="1" fill="hold">
                                          <p:stCondLst>
                                            <p:cond delay="0"/>
                                          </p:stCondLst>
                                        </p:cTn>
                                        <p:tgtEl>
                                          <p:spTgt spid="88099"/>
                                        </p:tgtEl>
                                        <p:attrNameLst>
                                          <p:attrName>style.visibility</p:attrName>
                                        </p:attrNameLst>
                                      </p:cBhvr>
                                      <p:to>
                                        <p:strVal val="visible"/>
                                      </p:to>
                                    </p:set>
                                    <p:animEffect transition="in" filter="box(in)">
                                      <p:cBhvr>
                                        <p:cTn id="40" dur="500"/>
                                        <p:tgtEl>
                                          <p:spTgt spid="88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87" grpId="0"/>
      <p:bldP spid="88087" grpId="1"/>
      <p:bldP spid="88088" grpId="0"/>
      <p:bldP spid="88090" grpId="0"/>
      <p:bldP spid="8809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615</TotalTime>
  <Words>2911</Words>
  <Application>Microsoft Office PowerPoint</Application>
  <PresentationFormat>On-screen Show (4:3)</PresentationFormat>
  <Paragraphs>303</Paragraphs>
  <Slides>25</Slides>
  <Notes>2</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25</vt:i4>
      </vt:variant>
    </vt:vector>
  </HeadingPairs>
  <TitlesOfParts>
    <vt:vector size="36" baseType="lpstr">
      <vt:lpstr>VNI-Cooper</vt:lpstr>
      <vt:lpstr>Arial</vt:lpstr>
      <vt:lpstr>Times New Roman</vt:lpstr>
      <vt:lpstr>Wingdings</vt:lpstr>
      <vt:lpstr>VNI-Centur</vt:lpstr>
      <vt:lpstr>VNI-Duff</vt:lpstr>
      <vt:lpstr>Arial Black</vt:lpstr>
      <vt:lpstr>Calibri</vt:lpstr>
      <vt:lpstr>Office Theme</vt:lpstr>
      <vt:lpstr>Default Design</vt:lpstr>
      <vt:lpstr>Pixel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*Phân biệt nói và đọc:</vt:lpstr>
      <vt:lpstr>PowerPoint Presentation</vt:lpstr>
      <vt:lpstr>* Trong thực tế sử dụng ngôn ngữ có hai trường hợp:</vt:lpstr>
      <vt:lpstr>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ENGLISH</dc:creator>
  <cp:lastModifiedBy>LTK3</cp:lastModifiedBy>
  <cp:revision>151</cp:revision>
  <dcterms:created xsi:type="dcterms:W3CDTF">2006-11-21T07:38:10Z</dcterms:created>
  <dcterms:modified xsi:type="dcterms:W3CDTF">2021-10-03T12:47:21Z</dcterms:modified>
</cp:coreProperties>
</file>